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1067" r:id="rId2"/>
    <p:sldId id="290" r:id="rId3"/>
    <p:sldId id="1077" r:id="rId4"/>
    <p:sldId id="1080" r:id="rId5"/>
    <p:sldId id="1081" r:id="rId6"/>
    <p:sldId id="1083" r:id="rId7"/>
    <p:sldId id="1084" r:id="rId8"/>
    <p:sldId id="1075" r:id="rId9"/>
    <p:sldId id="1085" r:id="rId10"/>
    <p:sldId id="10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CBC6D1B8-B220-834C-AA55-4D0D07E9063E}">
          <p14:sldIdLst>
            <p14:sldId id="1067"/>
          </p14:sldIdLst>
        </p14:section>
        <p14:section name="Paragraph Slides" id="{DC799B52-E625-455C-95E9-C06AFEECAA7F}">
          <p14:sldIdLst>
            <p14:sldId id="290"/>
            <p14:sldId id="1077"/>
            <p14:sldId id="1080"/>
            <p14:sldId id="1081"/>
            <p14:sldId id="1083"/>
            <p14:sldId id="1084"/>
            <p14:sldId id="1075"/>
            <p14:sldId id="1085"/>
            <p14:sldId id="1074"/>
          </p14:sldIdLst>
        </p14:section>
        <p14:section name="Image Slides" id="{AF2478C2-83DD-42B5-9203-DC13C891824D}">
          <p14:sldIdLst/>
        </p14:section>
        <p14:section name="Team/Profile Slides" id="{4E7C6FD9-C9DD-4759-84F6-67E3D9B3368D}">
          <p14:sldIdLst/>
        </p14:section>
        <p14:section name="Feature Slides" id="{06E1E7C2-EBCB-47D3-B212-A73E60DABDC1}">
          <p14:sldIdLst/>
        </p14:section>
        <p14:section name="Mockup Slides" id="{D84265F3-94F9-4ED5-AA4C-9EF255762F02}">
          <p14:sldIdLst/>
        </p14:section>
        <p14:section name="Break Slide" id="{DE3724F8-454D-3441-BB08-117E59942E73}">
          <p14:sldIdLst/>
        </p14:section>
        <p14:section name="Process Infographic" id="{5673C41E-2CAC-4D2B-B149-AC1A626A9BE2}">
          <p14:sldIdLst/>
        </p14:section>
        <p14:section name="Timeline" id="{FB254700-A323-433A-AA59-FA316C2F8439}">
          <p14:sldIdLst/>
        </p14:section>
        <p14:section name="Agenda Slides" id="{E4B9564A-CA0E-4DF4-B0E4-FF727205EBF3}">
          <p14:sldIdLst/>
        </p14:section>
        <p14:section name="Gallery Slide" id="{B0D82029-022F-44F0-8E5E-3A50B9317998}">
          <p14:sldIdLst/>
        </p14:section>
        <p14:section name="Table Slide" id="{2D374C3D-57C4-4A37-B3EB-8FAB58542A54}">
          <p14:sldIdLst/>
        </p14:section>
        <p14:section name="SWOT Analysis" id="{E1BAF840-6B15-4EC0-82CF-C879D2F0AA3E}">
          <p14:sldIdLst/>
        </p14:section>
        <p14:section name="Office Chart Slide" id="{81F7CF48-8C93-5645-A410-C907E1B8D86C}">
          <p14:sldIdLst/>
        </p14:section>
        <p14:section name="Price Table" id="{E02664CD-4F6B-42D0-A7FE-F19B4E236385}">
          <p14:sldIdLst/>
        </p14:section>
        <p14:section name="Infographic" id="{240B1469-83EC-49D5-9921-7621DBAF4C58}">
          <p14:sldIdLst/>
        </p14:section>
        <p14:section name="Contact Slide" id="{EA51E0F1-1294-1843-A413-76234960013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RG5" initials="R" lastIdx="2" clrIdx="0">
    <p:extLst>
      <p:ext uri="{19B8F6BF-5375-455C-9EA6-DF929625EA0E}">
        <p15:presenceInfo xmlns:p15="http://schemas.microsoft.com/office/powerpoint/2012/main" userId="RRG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576"/>
    <a:srgbClr val="C0CF3A"/>
    <a:srgbClr val="8AB833"/>
    <a:srgbClr val="6A69F5"/>
    <a:srgbClr val="6ED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8" autoAdjust="0"/>
    <p:restoredTop sz="94660"/>
  </p:normalViewPr>
  <p:slideViewPr>
    <p:cSldViewPr snapToGrid="0">
      <p:cViewPr varScale="1">
        <p:scale>
          <a:sx n="85" d="100"/>
          <a:sy n="85" d="100"/>
        </p:scale>
        <p:origin x="293"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C219D-5D9B-4527-AA5B-9C9C1C38EA42}" type="datetimeFigureOut">
              <a:rPr lang="en-US" smtClean="0"/>
              <a:t>3/8/2024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DD0AD-D641-41B1-A275-A1601249D290}" type="slidenum">
              <a:rPr lang="en-US" smtClean="0"/>
              <a:t>‹#›</a:t>
            </a:fld>
            <a:endParaRPr lang="en-US"/>
          </a:p>
        </p:txBody>
      </p:sp>
    </p:spTree>
    <p:extLst>
      <p:ext uri="{BB962C8B-B14F-4D97-AF65-F5344CB8AC3E}">
        <p14:creationId xmlns:p14="http://schemas.microsoft.com/office/powerpoint/2010/main" val="4014094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729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A48ACB5-A1AA-4C9C-AE46-2634A9F0634A}"/>
              </a:ext>
            </a:extLst>
          </p:cNvPr>
          <p:cNvSpPr/>
          <p:nvPr userDrawn="1"/>
        </p:nvSpPr>
        <p:spPr>
          <a:xfrm>
            <a:off x="-1" y="0"/>
            <a:ext cx="12192002" cy="68580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6" name="Picture Placeholder 5">
            <a:extLst>
              <a:ext uri="{FF2B5EF4-FFF2-40B4-BE49-F238E27FC236}">
                <a16:creationId xmlns:a16="http://schemas.microsoft.com/office/drawing/2014/main" id="{EBE777D7-480F-471C-B19B-98B15B98E5F9}"/>
              </a:ext>
            </a:extLst>
          </p:cNvPr>
          <p:cNvSpPr>
            <a:spLocks noGrp="1"/>
          </p:cNvSpPr>
          <p:nvPr>
            <p:ph type="pic" sz="quarter" idx="12"/>
          </p:nvPr>
        </p:nvSpPr>
        <p:spPr>
          <a:xfrm>
            <a:off x="-1" y="0"/>
            <a:ext cx="7039430" cy="6858000"/>
          </a:xfrm>
          <a:custGeom>
            <a:avLst/>
            <a:gdLst>
              <a:gd name="connsiteX0" fmla="*/ 0 w 7518400"/>
              <a:gd name="connsiteY0" fmla="*/ 0 h 6858000"/>
              <a:gd name="connsiteX1" fmla="*/ 7518400 w 7518400"/>
              <a:gd name="connsiteY1" fmla="*/ 0 h 6858000"/>
              <a:gd name="connsiteX2" fmla="*/ 7518400 w 7518400"/>
              <a:gd name="connsiteY2" fmla="*/ 6858000 h 6858000"/>
              <a:gd name="connsiteX3" fmla="*/ 0 w 7518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18400" h="6858000">
                <a:moveTo>
                  <a:pt x="0" y="0"/>
                </a:moveTo>
                <a:lnTo>
                  <a:pt x="7518400" y="0"/>
                </a:lnTo>
                <a:lnTo>
                  <a:pt x="7518400" y="6858000"/>
                </a:lnTo>
                <a:lnTo>
                  <a:pt x="0" y="68580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TextBox 8">
            <a:extLst>
              <a:ext uri="{FF2B5EF4-FFF2-40B4-BE49-F238E27FC236}">
                <a16:creationId xmlns:a16="http://schemas.microsoft.com/office/drawing/2014/main" id="{EEFC2215-7E6F-4594-AC50-80BBACF4240B}"/>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83046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ED8E80E-E83D-4408-944E-95E4F903F946}"/>
              </a:ext>
            </a:extLst>
          </p:cNvPr>
          <p:cNvSpPr>
            <a:spLocks noGrp="1"/>
          </p:cNvSpPr>
          <p:nvPr>
            <p:ph type="pic" sz="quarter" idx="12"/>
          </p:nvPr>
        </p:nvSpPr>
        <p:spPr>
          <a:xfrm>
            <a:off x="5152570" y="0"/>
            <a:ext cx="7039429" cy="3429000"/>
          </a:xfrm>
          <a:custGeom>
            <a:avLst/>
            <a:gdLst>
              <a:gd name="connsiteX0" fmla="*/ 0 w 7039429"/>
              <a:gd name="connsiteY0" fmla="*/ 0 h 3429000"/>
              <a:gd name="connsiteX1" fmla="*/ 7039429 w 7039429"/>
              <a:gd name="connsiteY1" fmla="*/ 0 h 3429000"/>
              <a:gd name="connsiteX2" fmla="*/ 7039429 w 7039429"/>
              <a:gd name="connsiteY2" fmla="*/ 3429000 h 3429000"/>
              <a:gd name="connsiteX3" fmla="*/ 0 w 703942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7039429" h="3429000">
                <a:moveTo>
                  <a:pt x="0" y="0"/>
                </a:moveTo>
                <a:lnTo>
                  <a:pt x="7039429" y="0"/>
                </a:lnTo>
                <a:lnTo>
                  <a:pt x="7039429" y="3429000"/>
                </a:lnTo>
                <a:lnTo>
                  <a:pt x="0" y="34290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4040417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F63D871-A42F-4F53-8741-373A6A538854}"/>
              </a:ext>
            </a:extLst>
          </p:cNvPr>
          <p:cNvSpPr/>
          <p:nvPr userDrawn="1"/>
        </p:nvSpPr>
        <p:spPr>
          <a:xfrm>
            <a:off x="-1" y="0"/>
            <a:ext cx="12192002" cy="68580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15" name="Picture Placeholder 14">
            <a:extLst>
              <a:ext uri="{FF2B5EF4-FFF2-40B4-BE49-F238E27FC236}">
                <a16:creationId xmlns:a16="http://schemas.microsoft.com/office/drawing/2014/main" id="{388C23B5-419D-4C34-8038-DD0BC07D6D23}"/>
              </a:ext>
            </a:extLst>
          </p:cNvPr>
          <p:cNvSpPr>
            <a:spLocks noGrp="1"/>
          </p:cNvSpPr>
          <p:nvPr>
            <p:ph type="pic" sz="quarter" idx="12"/>
          </p:nvPr>
        </p:nvSpPr>
        <p:spPr>
          <a:xfrm>
            <a:off x="3519487" y="0"/>
            <a:ext cx="3519488" cy="4622800"/>
          </a:xfrm>
          <a:custGeom>
            <a:avLst/>
            <a:gdLst>
              <a:gd name="connsiteX0" fmla="*/ 0 w 3519488"/>
              <a:gd name="connsiteY0" fmla="*/ 0 h 4622800"/>
              <a:gd name="connsiteX1" fmla="*/ 3519488 w 3519488"/>
              <a:gd name="connsiteY1" fmla="*/ 0 h 4622800"/>
              <a:gd name="connsiteX2" fmla="*/ 3519488 w 3519488"/>
              <a:gd name="connsiteY2" fmla="*/ 4622800 h 4622800"/>
              <a:gd name="connsiteX3" fmla="*/ 0 w 3519488"/>
              <a:gd name="connsiteY3" fmla="*/ 4622800 h 4622800"/>
            </a:gdLst>
            <a:ahLst/>
            <a:cxnLst>
              <a:cxn ang="0">
                <a:pos x="connsiteX0" y="connsiteY0"/>
              </a:cxn>
              <a:cxn ang="0">
                <a:pos x="connsiteX1" y="connsiteY1"/>
              </a:cxn>
              <a:cxn ang="0">
                <a:pos x="connsiteX2" y="connsiteY2"/>
              </a:cxn>
              <a:cxn ang="0">
                <a:pos x="connsiteX3" y="connsiteY3"/>
              </a:cxn>
            </a:cxnLst>
            <a:rect l="l" t="t" r="r" b="b"/>
            <a:pathLst>
              <a:path w="3519488" h="4622800">
                <a:moveTo>
                  <a:pt x="0" y="0"/>
                </a:moveTo>
                <a:lnTo>
                  <a:pt x="3519488" y="0"/>
                </a:lnTo>
                <a:lnTo>
                  <a:pt x="3519488" y="4622800"/>
                </a:lnTo>
                <a:lnTo>
                  <a:pt x="0" y="46228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4" name="Picture Placeholder 13">
            <a:extLst>
              <a:ext uri="{FF2B5EF4-FFF2-40B4-BE49-F238E27FC236}">
                <a16:creationId xmlns:a16="http://schemas.microsoft.com/office/drawing/2014/main" id="{9F5957C9-0C24-4794-BAF0-1DFA09430BCA}"/>
              </a:ext>
            </a:extLst>
          </p:cNvPr>
          <p:cNvSpPr>
            <a:spLocks noGrp="1"/>
          </p:cNvSpPr>
          <p:nvPr>
            <p:ph type="pic" sz="quarter" idx="13"/>
          </p:nvPr>
        </p:nvSpPr>
        <p:spPr>
          <a:xfrm>
            <a:off x="-1" y="2235200"/>
            <a:ext cx="3519488" cy="4622800"/>
          </a:xfrm>
          <a:custGeom>
            <a:avLst/>
            <a:gdLst>
              <a:gd name="connsiteX0" fmla="*/ 0 w 3519488"/>
              <a:gd name="connsiteY0" fmla="*/ 0 h 4622800"/>
              <a:gd name="connsiteX1" fmla="*/ 3519488 w 3519488"/>
              <a:gd name="connsiteY1" fmla="*/ 0 h 4622800"/>
              <a:gd name="connsiteX2" fmla="*/ 3519488 w 3519488"/>
              <a:gd name="connsiteY2" fmla="*/ 4622800 h 4622800"/>
              <a:gd name="connsiteX3" fmla="*/ 0 w 3519488"/>
              <a:gd name="connsiteY3" fmla="*/ 4622800 h 4622800"/>
            </a:gdLst>
            <a:ahLst/>
            <a:cxnLst>
              <a:cxn ang="0">
                <a:pos x="connsiteX0" y="connsiteY0"/>
              </a:cxn>
              <a:cxn ang="0">
                <a:pos x="connsiteX1" y="connsiteY1"/>
              </a:cxn>
              <a:cxn ang="0">
                <a:pos x="connsiteX2" y="connsiteY2"/>
              </a:cxn>
              <a:cxn ang="0">
                <a:pos x="connsiteX3" y="connsiteY3"/>
              </a:cxn>
            </a:cxnLst>
            <a:rect l="l" t="t" r="r" b="b"/>
            <a:pathLst>
              <a:path w="3519488" h="4622800">
                <a:moveTo>
                  <a:pt x="0" y="0"/>
                </a:moveTo>
                <a:lnTo>
                  <a:pt x="3519488" y="0"/>
                </a:lnTo>
                <a:lnTo>
                  <a:pt x="3519488" y="4622800"/>
                </a:lnTo>
                <a:lnTo>
                  <a:pt x="0" y="462280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Freeform: Shape 10">
            <a:extLst>
              <a:ext uri="{FF2B5EF4-FFF2-40B4-BE49-F238E27FC236}">
                <a16:creationId xmlns:a16="http://schemas.microsoft.com/office/drawing/2014/main" id="{CCF99FE1-BFE0-45B9-B328-B18BCF588A47}"/>
              </a:ext>
            </a:extLst>
          </p:cNvPr>
          <p:cNvSpPr/>
          <p:nvPr userDrawn="1"/>
        </p:nvSpPr>
        <p:spPr>
          <a:xfrm>
            <a:off x="0" y="0"/>
            <a:ext cx="3519488" cy="22352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
        <p:nvSpPr>
          <p:cNvPr id="12" name="Freeform: Shape 11">
            <a:extLst>
              <a:ext uri="{FF2B5EF4-FFF2-40B4-BE49-F238E27FC236}">
                <a16:creationId xmlns:a16="http://schemas.microsoft.com/office/drawing/2014/main" id="{4DA8984B-BD6F-4145-892D-8C0ADE72FF3C}"/>
              </a:ext>
            </a:extLst>
          </p:cNvPr>
          <p:cNvSpPr/>
          <p:nvPr userDrawn="1"/>
        </p:nvSpPr>
        <p:spPr>
          <a:xfrm>
            <a:off x="3519487" y="4622800"/>
            <a:ext cx="3519488" cy="2235200"/>
          </a:xfrm>
          <a:custGeom>
            <a:avLst/>
            <a:gdLst>
              <a:gd name="connsiteX0" fmla="*/ 0 w 4673600"/>
              <a:gd name="connsiteY0" fmla="*/ 0 h 6858000"/>
              <a:gd name="connsiteX1" fmla="*/ 4673600 w 4673600"/>
              <a:gd name="connsiteY1" fmla="*/ 0 h 6858000"/>
              <a:gd name="connsiteX2" fmla="*/ 4673600 w 4673600"/>
              <a:gd name="connsiteY2" fmla="*/ 6858000 h 6858000"/>
              <a:gd name="connsiteX3" fmla="*/ 0 w 46736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73600" h="6858000">
                <a:moveTo>
                  <a:pt x="0" y="0"/>
                </a:moveTo>
                <a:lnTo>
                  <a:pt x="4673600" y="0"/>
                </a:lnTo>
                <a:lnTo>
                  <a:pt x="46736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latin typeface="Lato" panose="020F0502020204030203" pitchFamily="34" charset="0"/>
            </a:endParaRPr>
          </a:p>
        </p:txBody>
      </p:sp>
    </p:spTree>
    <p:extLst>
      <p:ext uri="{BB962C8B-B14F-4D97-AF65-F5344CB8AC3E}">
        <p14:creationId xmlns:p14="http://schemas.microsoft.com/office/powerpoint/2010/main" val="3686701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26E65FF-2B89-4AB9-98A2-D9BCAE277340}"/>
              </a:ext>
            </a:extLst>
          </p:cNvPr>
          <p:cNvSpPr>
            <a:spLocks noGrp="1"/>
          </p:cNvSpPr>
          <p:nvPr>
            <p:ph type="pic" sz="quarter" idx="13"/>
          </p:nvPr>
        </p:nvSpPr>
        <p:spPr>
          <a:xfrm>
            <a:off x="5437779" y="322113"/>
            <a:ext cx="2759649"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35A0AF36-A70A-4871-A5EB-CEDA5F48CF61}"/>
              </a:ext>
            </a:extLst>
          </p:cNvPr>
          <p:cNvSpPr>
            <a:spLocks noGrp="1"/>
          </p:cNvSpPr>
          <p:nvPr>
            <p:ph type="pic" sz="quarter" idx="14"/>
          </p:nvPr>
        </p:nvSpPr>
        <p:spPr>
          <a:xfrm>
            <a:off x="8537508" y="2498657"/>
            <a:ext cx="2761200"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B30682BA-8FFE-4DE0-B3BD-1E9E5C27E0E9}"/>
              </a:ext>
            </a:extLst>
          </p:cNvPr>
          <p:cNvSpPr>
            <a:spLocks noGrp="1"/>
          </p:cNvSpPr>
          <p:nvPr>
            <p:ph type="pic" sz="quarter" idx="15"/>
          </p:nvPr>
        </p:nvSpPr>
        <p:spPr>
          <a:xfrm>
            <a:off x="5437779" y="4675202"/>
            <a:ext cx="2759649" cy="1860686"/>
          </a:xfrm>
          <a:custGeom>
            <a:avLst/>
            <a:gdLst>
              <a:gd name="connsiteX0" fmla="*/ 0 w 3220580"/>
              <a:gd name="connsiteY0" fmla="*/ 0 h 1860686"/>
              <a:gd name="connsiteX1" fmla="*/ 3220580 w 3220580"/>
              <a:gd name="connsiteY1" fmla="*/ 0 h 1860686"/>
              <a:gd name="connsiteX2" fmla="*/ 3220580 w 3220580"/>
              <a:gd name="connsiteY2" fmla="*/ 1860686 h 1860686"/>
              <a:gd name="connsiteX3" fmla="*/ 0 w 3220580"/>
              <a:gd name="connsiteY3" fmla="*/ 1860686 h 1860686"/>
            </a:gdLst>
            <a:ahLst/>
            <a:cxnLst>
              <a:cxn ang="0">
                <a:pos x="connsiteX0" y="connsiteY0"/>
              </a:cxn>
              <a:cxn ang="0">
                <a:pos x="connsiteX1" y="connsiteY1"/>
              </a:cxn>
              <a:cxn ang="0">
                <a:pos x="connsiteX2" y="connsiteY2"/>
              </a:cxn>
              <a:cxn ang="0">
                <a:pos x="connsiteX3" y="connsiteY3"/>
              </a:cxn>
            </a:cxnLst>
            <a:rect l="l" t="t" r="r" b="b"/>
            <a:pathLst>
              <a:path w="3220580" h="1860686">
                <a:moveTo>
                  <a:pt x="0" y="0"/>
                </a:moveTo>
                <a:lnTo>
                  <a:pt x="3220580" y="0"/>
                </a:lnTo>
                <a:lnTo>
                  <a:pt x="3220580" y="1860686"/>
                </a:lnTo>
                <a:lnTo>
                  <a:pt x="0" y="1860686"/>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69830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D88E433-1A3F-4FD2-B48C-D9BF6B558DAA}"/>
              </a:ext>
            </a:extLst>
          </p:cNvPr>
          <p:cNvSpPr>
            <a:spLocks noGrp="1"/>
          </p:cNvSpPr>
          <p:nvPr>
            <p:ph type="pic" sz="quarter" idx="17"/>
          </p:nvPr>
        </p:nvSpPr>
        <p:spPr>
          <a:xfrm>
            <a:off x="81823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2" name="Picture Placeholder 11">
            <a:extLst>
              <a:ext uri="{FF2B5EF4-FFF2-40B4-BE49-F238E27FC236}">
                <a16:creationId xmlns:a16="http://schemas.microsoft.com/office/drawing/2014/main" id="{C7A8E4DD-58B4-4B1C-8E4C-2632EA18ACBA}"/>
              </a:ext>
            </a:extLst>
          </p:cNvPr>
          <p:cNvSpPr>
            <a:spLocks noGrp="1"/>
          </p:cNvSpPr>
          <p:nvPr>
            <p:ph type="pic" sz="quarter" idx="18"/>
          </p:nvPr>
        </p:nvSpPr>
        <p:spPr>
          <a:xfrm>
            <a:off x="448581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4" name="Picture Placeholder 13">
            <a:extLst>
              <a:ext uri="{FF2B5EF4-FFF2-40B4-BE49-F238E27FC236}">
                <a16:creationId xmlns:a16="http://schemas.microsoft.com/office/drawing/2014/main" id="{1F1F736C-3435-4DB7-B01C-1F53399C92BF}"/>
              </a:ext>
            </a:extLst>
          </p:cNvPr>
          <p:cNvSpPr>
            <a:spLocks noGrp="1"/>
          </p:cNvSpPr>
          <p:nvPr>
            <p:ph type="pic" sz="quarter" idx="19"/>
          </p:nvPr>
        </p:nvSpPr>
        <p:spPr>
          <a:xfrm>
            <a:off x="8153396" y="2028646"/>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6" name="Picture Placeholder 15">
            <a:extLst>
              <a:ext uri="{FF2B5EF4-FFF2-40B4-BE49-F238E27FC236}">
                <a16:creationId xmlns:a16="http://schemas.microsoft.com/office/drawing/2014/main" id="{A731BC10-C808-46FF-BDBE-C6E8DFA770C8}"/>
              </a:ext>
            </a:extLst>
          </p:cNvPr>
          <p:cNvSpPr>
            <a:spLocks noGrp="1"/>
          </p:cNvSpPr>
          <p:nvPr>
            <p:ph type="pic" sz="quarter" idx="20"/>
          </p:nvPr>
        </p:nvSpPr>
        <p:spPr>
          <a:xfrm>
            <a:off x="81823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8" name="Picture Placeholder 17">
            <a:extLst>
              <a:ext uri="{FF2B5EF4-FFF2-40B4-BE49-F238E27FC236}">
                <a16:creationId xmlns:a16="http://schemas.microsoft.com/office/drawing/2014/main" id="{2CAA0609-892B-4855-87B0-8B9C257594CD}"/>
              </a:ext>
            </a:extLst>
          </p:cNvPr>
          <p:cNvSpPr>
            <a:spLocks noGrp="1"/>
          </p:cNvSpPr>
          <p:nvPr>
            <p:ph type="pic" sz="quarter" idx="21"/>
          </p:nvPr>
        </p:nvSpPr>
        <p:spPr>
          <a:xfrm>
            <a:off x="448581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20" name="Picture Placeholder 19">
            <a:extLst>
              <a:ext uri="{FF2B5EF4-FFF2-40B4-BE49-F238E27FC236}">
                <a16:creationId xmlns:a16="http://schemas.microsoft.com/office/drawing/2014/main" id="{6995C210-C023-44B8-AEB7-E99D72FB15F6}"/>
              </a:ext>
            </a:extLst>
          </p:cNvPr>
          <p:cNvSpPr>
            <a:spLocks noGrp="1"/>
          </p:cNvSpPr>
          <p:nvPr>
            <p:ph type="pic" sz="quarter" idx="22"/>
          </p:nvPr>
        </p:nvSpPr>
        <p:spPr>
          <a:xfrm>
            <a:off x="8153396" y="4256589"/>
            <a:ext cx="1440545" cy="1440545"/>
          </a:xfrm>
          <a:custGeom>
            <a:avLst/>
            <a:gdLst>
              <a:gd name="connsiteX0" fmla="*/ 0 w 1440545"/>
              <a:gd name="connsiteY0" fmla="*/ 0 h 1440545"/>
              <a:gd name="connsiteX1" fmla="*/ 1440545 w 1440545"/>
              <a:gd name="connsiteY1" fmla="*/ 0 h 1440545"/>
              <a:gd name="connsiteX2" fmla="*/ 1440545 w 1440545"/>
              <a:gd name="connsiteY2" fmla="*/ 1440545 h 1440545"/>
              <a:gd name="connsiteX3" fmla="*/ 0 w 1440545"/>
              <a:gd name="connsiteY3" fmla="*/ 1440545 h 1440545"/>
            </a:gdLst>
            <a:ahLst/>
            <a:cxnLst>
              <a:cxn ang="0">
                <a:pos x="connsiteX0" y="connsiteY0"/>
              </a:cxn>
              <a:cxn ang="0">
                <a:pos x="connsiteX1" y="connsiteY1"/>
              </a:cxn>
              <a:cxn ang="0">
                <a:pos x="connsiteX2" y="connsiteY2"/>
              </a:cxn>
              <a:cxn ang="0">
                <a:pos x="connsiteX3" y="connsiteY3"/>
              </a:cxn>
            </a:cxnLst>
            <a:rect l="l" t="t" r="r" b="b"/>
            <a:pathLst>
              <a:path w="1440545" h="1440545">
                <a:moveTo>
                  <a:pt x="0" y="0"/>
                </a:moveTo>
                <a:lnTo>
                  <a:pt x="1440545" y="0"/>
                </a:lnTo>
                <a:lnTo>
                  <a:pt x="1440545" y="1440545"/>
                </a:lnTo>
                <a:lnTo>
                  <a:pt x="0" y="1440545"/>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39043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C6BE241-5656-43DF-ADC0-AA4617AEDB77}"/>
              </a:ext>
            </a:extLst>
          </p:cNvPr>
          <p:cNvSpPr>
            <a:spLocks noGrp="1"/>
          </p:cNvSpPr>
          <p:nvPr>
            <p:ph type="pic" sz="quarter" idx="17"/>
          </p:nvPr>
        </p:nvSpPr>
        <p:spPr>
          <a:xfrm>
            <a:off x="4408714" y="1778000"/>
            <a:ext cx="3374570" cy="4063999"/>
          </a:xfrm>
          <a:custGeom>
            <a:avLst/>
            <a:gdLst>
              <a:gd name="connsiteX0" fmla="*/ 0 w 3374570"/>
              <a:gd name="connsiteY0" fmla="*/ 0 h 3937000"/>
              <a:gd name="connsiteX1" fmla="*/ 3374570 w 3374570"/>
              <a:gd name="connsiteY1" fmla="*/ 0 h 3937000"/>
              <a:gd name="connsiteX2" fmla="*/ 3374570 w 3374570"/>
              <a:gd name="connsiteY2" fmla="*/ 3937000 h 3937000"/>
              <a:gd name="connsiteX3" fmla="*/ 0 w 3374570"/>
              <a:gd name="connsiteY3" fmla="*/ 3937000 h 3937000"/>
            </a:gdLst>
            <a:ahLst/>
            <a:cxnLst>
              <a:cxn ang="0">
                <a:pos x="connsiteX0" y="connsiteY0"/>
              </a:cxn>
              <a:cxn ang="0">
                <a:pos x="connsiteX1" y="connsiteY1"/>
              </a:cxn>
              <a:cxn ang="0">
                <a:pos x="connsiteX2" y="connsiteY2"/>
              </a:cxn>
              <a:cxn ang="0">
                <a:pos x="connsiteX3" y="connsiteY3"/>
              </a:cxn>
            </a:cxnLst>
            <a:rect l="l" t="t" r="r" b="b"/>
            <a:pathLst>
              <a:path w="3374570" h="3937000">
                <a:moveTo>
                  <a:pt x="0" y="0"/>
                </a:moveTo>
                <a:lnTo>
                  <a:pt x="3374570" y="0"/>
                </a:lnTo>
                <a:lnTo>
                  <a:pt x="3374570" y="3937000"/>
                </a:lnTo>
                <a:lnTo>
                  <a:pt x="0" y="3937000"/>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1556536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4E1B419-A36D-421B-BA65-A43C47CAE850}"/>
              </a:ext>
            </a:extLst>
          </p:cNvPr>
          <p:cNvSpPr>
            <a:spLocks noGrp="1"/>
          </p:cNvSpPr>
          <p:nvPr>
            <p:ph type="pic" sz="quarter" idx="17"/>
          </p:nvPr>
        </p:nvSpPr>
        <p:spPr>
          <a:xfrm>
            <a:off x="1911332"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76D2784A-E213-44A9-99A0-D67E13734E43}"/>
              </a:ext>
            </a:extLst>
          </p:cNvPr>
          <p:cNvSpPr>
            <a:spLocks noGrp="1"/>
          </p:cNvSpPr>
          <p:nvPr>
            <p:ph type="pic" sz="quarter" idx="18"/>
          </p:nvPr>
        </p:nvSpPr>
        <p:spPr>
          <a:xfrm>
            <a:off x="5381324"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FBE3130D-75DB-42B7-A62A-A2702AA9A445}"/>
              </a:ext>
            </a:extLst>
          </p:cNvPr>
          <p:cNvSpPr>
            <a:spLocks noGrp="1"/>
          </p:cNvSpPr>
          <p:nvPr>
            <p:ph type="pic" sz="quarter" idx="19"/>
          </p:nvPr>
        </p:nvSpPr>
        <p:spPr>
          <a:xfrm>
            <a:off x="8851317" y="1810969"/>
            <a:ext cx="1429352" cy="1429616"/>
          </a:xfrm>
          <a:custGeom>
            <a:avLst/>
            <a:gdLst>
              <a:gd name="connsiteX0" fmla="*/ 714676 w 1429352"/>
              <a:gd name="connsiteY0" fmla="*/ 0 h 1429616"/>
              <a:gd name="connsiteX1" fmla="*/ 1429352 w 1429352"/>
              <a:gd name="connsiteY1" fmla="*/ 714808 h 1429616"/>
              <a:gd name="connsiteX2" fmla="*/ 714676 w 1429352"/>
              <a:gd name="connsiteY2" fmla="*/ 1429616 h 1429616"/>
              <a:gd name="connsiteX3" fmla="*/ 0 w 1429352"/>
              <a:gd name="connsiteY3" fmla="*/ 714808 h 1429616"/>
              <a:gd name="connsiteX4" fmla="*/ 714676 w 1429352"/>
              <a:gd name="connsiteY4" fmla="*/ 0 h 1429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352" h="1429616">
                <a:moveTo>
                  <a:pt x="714676" y="0"/>
                </a:moveTo>
                <a:cubicBezTo>
                  <a:pt x="1109381" y="0"/>
                  <a:pt x="1429352" y="320030"/>
                  <a:pt x="1429352" y="714808"/>
                </a:cubicBezTo>
                <a:cubicBezTo>
                  <a:pt x="1429352" y="1109586"/>
                  <a:pt x="1109381" y="1429616"/>
                  <a:pt x="714676" y="1429616"/>
                </a:cubicBezTo>
                <a:cubicBezTo>
                  <a:pt x="319971" y="1429616"/>
                  <a:pt x="0" y="1109586"/>
                  <a:pt x="0" y="714808"/>
                </a:cubicBezTo>
                <a:cubicBezTo>
                  <a:pt x="0" y="320030"/>
                  <a:pt x="319971" y="0"/>
                  <a:pt x="714676" y="0"/>
                </a:cubicBez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726798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EEFFE04-937D-468D-A935-F3FA9E9A79E0}"/>
              </a:ext>
            </a:extLst>
          </p:cNvPr>
          <p:cNvSpPr>
            <a:spLocks noGrp="1"/>
          </p:cNvSpPr>
          <p:nvPr>
            <p:ph type="pic" sz="quarter" idx="13"/>
          </p:nvPr>
        </p:nvSpPr>
        <p:spPr>
          <a:xfrm>
            <a:off x="1278156" y="689470"/>
            <a:ext cx="2278751" cy="2282330"/>
          </a:xfrm>
          <a:custGeom>
            <a:avLst/>
            <a:gdLst>
              <a:gd name="connsiteX0" fmla="*/ 0 w 2278751"/>
              <a:gd name="connsiteY0" fmla="*/ 0 h 2282330"/>
              <a:gd name="connsiteX1" fmla="*/ 2278751 w 2278751"/>
              <a:gd name="connsiteY1" fmla="*/ 0 h 2282330"/>
              <a:gd name="connsiteX2" fmla="*/ 2278751 w 2278751"/>
              <a:gd name="connsiteY2" fmla="*/ 2282330 h 2282330"/>
              <a:gd name="connsiteX3" fmla="*/ 0 w 2278751"/>
              <a:gd name="connsiteY3" fmla="*/ 2282330 h 2282330"/>
            </a:gdLst>
            <a:ahLst/>
            <a:cxnLst>
              <a:cxn ang="0">
                <a:pos x="connsiteX0" y="connsiteY0"/>
              </a:cxn>
              <a:cxn ang="0">
                <a:pos x="connsiteX1" y="connsiteY1"/>
              </a:cxn>
              <a:cxn ang="0">
                <a:pos x="connsiteX2" y="connsiteY2"/>
              </a:cxn>
              <a:cxn ang="0">
                <a:pos x="connsiteX3" y="connsiteY3"/>
              </a:cxn>
            </a:cxnLst>
            <a:rect l="l" t="t" r="r" b="b"/>
            <a:pathLst>
              <a:path w="2278751" h="2282330">
                <a:moveTo>
                  <a:pt x="0" y="0"/>
                </a:moveTo>
                <a:lnTo>
                  <a:pt x="2278751" y="0"/>
                </a:lnTo>
                <a:lnTo>
                  <a:pt x="2278751" y="2282330"/>
                </a:lnTo>
                <a:lnTo>
                  <a:pt x="0" y="2282330"/>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BCDDF7C9-4032-4A25-AB9D-D3B8B98A1277}"/>
              </a:ext>
            </a:extLst>
          </p:cNvPr>
          <p:cNvSpPr>
            <a:spLocks noGrp="1"/>
          </p:cNvSpPr>
          <p:nvPr>
            <p:ph type="pic" sz="quarter" idx="14"/>
          </p:nvPr>
        </p:nvSpPr>
        <p:spPr>
          <a:xfrm>
            <a:off x="4038710" y="2059940"/>
            <a:ext cx="2871130" cy="2875643"/>
          </a:xfrm>
          <a:custGeom>
            <a:avLst/>
            <a:gdLst>
              <a:gd name="connsiteX0" fmla="*/ 0 w 2871130"/>
              <a:gd name="connsiteY0" fmla="*/ 0 h 2875643"/>
              <a:gd name="connsiteX1" fmla="*/ 2871130 w 2871130"/>
              <a:gd name="connsiteY1" fmla="*/ 0 h 2875643"/>
              <a:gd name="connsiteX2" fmla="*/ 2871130 w 2871130"/>
              <a:gd name="connsiteY2" fmla="*/ 2875643 h 2875643"/>
              <a:gd name="connsiteX3" fmla="*/ 0 w 2871130"/>
              <a:gd name="connsiteY3" fmla="*/ 2875643 h 2875643"/>
            </a:gdLst>
            <a:ahLst/>
            <a:cxnLst>
              <a:cxn ang="0">
                <a:pos x="connsiteX0" y="connsiteY0"/>
              </a:cxn>
              <a:cxn ang="0">
                <a:pos x="connsiteX1" y="connsiteY1"/>
              </a:cxn>
              <a:cxn ang="0">
                <a:pos x="connsiteX2" y="connsiteY2"/>
              </a:cxn>
              <a:cxn ang="0">
                <a:pos x="connsiteX3" y="connsiteY3"/>
              </a:cxn>
            </a:cxnLst>
            <a:rect l="l" t="t" r="r" b="b"/>
            <a:pathLst>
              <a:path w="2871130" h="2875643">
                <a:moveTo>
                  <a:pt x="0" y="0"/>
                </a:moveTo>
                <a:lnTo>
                  <a:pt x="2871130" y="0"/>
                </a:lnTo>
                <a:lnTo>
                  <a:pt x="2871130" y="2875643"/>
                </a:lnTo>
                <a:lnTo>
                  <a:pt x="0" y="2875643"/>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4F8FA005-021D-4535-84C9-C264163C1170}"/>
              </a:ext>
            </a:extLst>
          </p:cNvPr>
          <p:cNvSpPr>
            <a:spLocks noGrp="1"/>
          </p:cNvSpPr>
          <p:nvPr>
            <p:ph type="pic" sz="quarter" idx="15"/>
          </p:nvPr>
        </p:nvSpPr>
        <p:spPr>
          <a:xfrm>
            <a:off x="2786743" y="4935582"/>
            <a:ext cx="1246416" cy="1248374"/>
          </a:xfrm>
          <a:custGeom>
            <a:avLst/>
            <a:gdLst>
              <a:gd name="connsiteX0" fmla="*/ 0 w 1246416"/>
              <a:gd name="connsiteY0" fmla="*/ 0 h 1248374"/>
              <a:gd name="connsiteX1" fmla="*/ 1246416 w 1246416"/>
              <a:gd name="connsiteY1" fmla="*/ 0 h 1248374"/>
              <a:gd name="connsiteX2" fmla="*/ 1246416 w 1246416"/>
              <a:gd name="connsiteY2" fmla="*/ 1248374 h 1248374"/>
              <a:gd name="connsiteX3" fmla="*/ 0 w 1246416"/>
              <a:gd name="connsiteY3" fmla="*/ 1248374 h 1248374"/>
            </a:gdLst>
            <a:ahLst/>
            <a:cxnLst>
              <a:cxn ang="0">
                <a:pos x="connsiteX0" y="connsiteY0"/>
              </a:cxn>
              <a:cxn ang="0">
                <a:pos x="connsiteX1" y="connsiteY1"/>
              </a:cxn>
              <a:cxn ang="0">
                <a:pos x="connsiteX2" y="connsiteY2"/>
              </a:cxn>
              <a:cxn ang="0">
                <a:pos x="connsiteX3" y="connsiteY3"/>
              </a:cxn>
            </a:cxnLst>
            <a:rect l="l" t="t" r="r" b="b"/>
            <a:pathLst>
              <a:path w="1246416" h="1248374">
                <a:moveTo>
                  <a:pt x="0" y="0"/>
                </a:moveTo>
                <a:lnTo>
                  <a:pt x="1246416" y="0"/>
                </a:lnTo>
                <a:lnTo>
                  <a:pt x="1246416" y="1248374"/>
                </a:lnTo>
                <a:lnTo>
                  <a:pt x="0" y="1248374"/>
                </a:lnTo>
                <a:close/>
              </a:path>
            </a:pathLst>
          </a:custGeom>
          <a:solidFill>
            <a:schemeClr val="bg1">
              <a:lumMod val="75000"/>
              <a:alpha val="20000"/>
            </a:schemeClr>
          </a:solidFill>
        </p:spPr>
        <p:txBody>
          <a:bodyPr wrap="square">
            <a:noAutofit/>
          </a:bodyPr>
          <a:lstStyle>
            <a:lvl1pPr marL="0" indent="0">
              <a:buNone/>
              <a:defRPr sz="1200">
                <a:latin typeface="Lato" panose="020F0502020204030203" pitchFamily="34" charset="0"/>
              </a:defRPr>
            </a:lvl1pPr>
          </a:lstStyle>
          <a:p>
            <a:endParaRPr lang="en-ID" dirty="0"/>
          </a:p>
        </p:txBody>
      </p:sp>
    </p:spTree>
    <p:extLst>
      <p:ext uri="{BB962C8B-B14F-4D97-AF65-F5344CB8AC3E}">
        <p14:creationId xmlns:p14="http://schemas.microsoft.com/office/powerpoint/2010/main" val="55789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0DF44B-07DF-422D-BDAC-BF984F4AADA9}"/>
              </a:ext>
            </a:extLst>
          </p:cNvPr>
          <p:cNvSpPr>
            <a:spLocks noGrp="1"/>
          </p:cNvSpPr>
          <p:nvPr>
            <p:ph type="pic" sz="quarter" idx="13"/>
          </p:nvPr>
        </p:nvSpPr>
        <p:spPr>
          <a:xfrm>
            <a:off x="-1" y="-1"/>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9" name="Picture Placeholder 8">
            <a:extLst>
              <a:ext uri="{FF2B5EF4-FFF2-40B4-BE49-F238E27FC236}">
                <a16:creationId xmlns:a16="http://schemas.microsoft.com/office/drawing/2014/main" id="{8D85145A-E672-44DC-8686-DF1283DD9584}"/>
              </a:ext>
            </a:extLst>
          </p:cNvPr>
          <p:cNvSpPr>
            <a:spLocks noGrp="1"/>
          </p:cNvSpPr>
          <p:nvPr>
            <p:ph type="pic" sz="quarter" idx="14"/>
          </p:nvPr>
        </p:nvSpPr>
        <p:spPr>
          <a:xfrm>
            <a:off x="2771999" y="-2"/>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3" name="Picture Placeholder 12">
            <a:extLst>
              <a:ext uri="{FF2B5EF4-FFF2-40B4-BE49-F238E27FC236}">
                <a16:creationId xmlns:a16="http://schemas.microsoft.com/office/drawing/2014/main" id="{5CCEBC04-A7BF-441E-9543-DC2FB7062ECA}"/>
              </a:ext>
            </a:extLst>
          </p:cNvPr>
          <p:cNvSpPr>
            <a:spLocks noGrp="1"/>
          </p:cNvSpPr>
          <p:nvPr>
            <p:ph type="pic" sz="quarter" idx="15"/>
          </p:nvPr>
        </p:nvSpPr>
        <p:spPr>
          <a:xfrm>
            <a:off x="5543999" y="-3"/>
            <a:ext cx="2772000" cy="4032000"/>
          </a:xfrm>
          <a:custGeom>
            <a:avLst/>
            <a:gdLst>
              <a:gd name="connsiteX0" fmla="*/ 0 w 2438404"/>
              <a:gd name="connsiteY0" fmla="*/ 0 h 3825209"/>
              <a:gd name="connsiteX1" fmla="*/ 2438404 w 2438404"/>
              <a:gd name="connsiteY1" fmla="*/ 0 h 3825209"/>
              <a:gd name="connsiteX2" fmla="*/ 2438404 w 2438404"/>
              <a:gd name="connsiteY2" fmla="*/ 3825209 h 3825209"/>
              <a:gd name="connsiteX3" fmla="*/ 0 w 2438404"/>
              <a:gd name="connsiteY3" fmla="*/ 3825209 h 3825209"/>
            </a:gdLst>
            <a:ahLst/>
            <a:cxnLst>
              <a:cxn ang="0">
                <a:pos x="connsiteX0" y="connsiteY0"/>
              </a:cxn>
              <a:cxn ang="0">
                <a:pos x="connsiteX1" y="connsiteY1"/>
              </a:cxn>
              <a:cxn ang="0">
                <a:pos x="connsiteX2" y="connsiteY2"/>
              </a:cxn>
              <a:cxn ang="0">
                <a:pos x="connsiteX3" y="connsiteY3"/>
              </a:cxn>
            </a:cxnLst>
            <a:rect l="l" t="t" r="r" b="b"/>
            <a:pathLst>
              <a:path w="2438404" h="3825209">
                <a:moveTo>
                  <a:pt x="0" y="0"/>
                </a:moveTo>
                <a:lnTo>
                  <a:pt x="2438404" y="0"/>
                </a:lnTo>
                <a:lnTo>
                  <a:pt x="2438404" y="3825209"/>
                </a:lnTo>
                <a:lnTo>
                  <a:pt x="0" y="3825209"/>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3998830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6322190C-977D-47F7-84BC-CAC53098CD9A}"/>
              </a:ext>
            </a:extLst>
          </p:cNvPr>
          <p:cNvSpPr>
            <a:spLocks noGrp="1"/>
          </p:cNvSpPr>
          <p:nvPr>
            <p:ph type="pic" sz="quarter" idx="13"/>
          </p:nvPr>
        </p:nvSpPr>
        <p:spPr>
          <a:xfrm>
            <a:off x="290513"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3" name="Picture Placeholder 12">
            <a:extLst>
              <a:ext uri="{FF2B5EF4-FFF2-40B4-BE49-F238E27FC236}">
                <a16:creationId xmlns:a16="http://schemas.microsoft.com/office/drawing/2014/main" id="{4C0EA251-5A24-460D-BBAA-6ED7B67E5AE6}"/>
              </a:ext>
            </a:extLst>
          </p:cNvPr>
          <p:cNvSpPr>
            <a:spLocks noGrp="1"/>
          </p:cNvSpPr>
          <p:nvPr>
            <p:ph type="pic" sz="quarter" idx="14"/>
          </p:nvPr>
        </p:nvSpPr>
        <p:spPr>
          <a:xfrm>
            <a:off x="3246614"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2" name="Picture Placeholder 11">
            <a:extLst>
              <a:ext uri="{FF2B5EF4-FFF2-40B4-BE49-F238E27FC236}">
                <a16:creationId xmlns:a16="http://schemas.microsoft.com/office/drawing/2014/main" id="{1C7EDD53-18A2-45F1-8645-366F7EB88880}"/>
              </a:ext>
            </a:extLst>
          </p:cNvPr>
          <p:cNvSpPr>
            <a:spLocks noGrp="1"/>
          </p:cNvSpPr>
          <p:nvPr>
            <p:ph type="pic" sz="quarter" idx="15"/>
          </p:nvPr>
        </p:nvSpPr>
        <p:spPr>
          <a:xfrm>
            <a:off x="6201831"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
        <p:nvSpPr>
          <p:cNvPr id="11" name="Picture Placeholder 10">
            <a:extLst>
              <a:ext uri="{FF2B5EF4-FFF2-40B4-BE49-F238E27FC236}">
                <a16:creationId xmlns:a16="http://schemas.microsoft.com/office/drawing/2014/main" id="{5BAB6624-4902-42E3-AECE-AFBD897B2ADA}"/>
              </a:ext>
            </a:extLst>
          </p:cNvPr>
          <p:cNvSpPr>
            <a:spLocks noGrp="1"/>
          </p:cNvSpPr>
          <p:nvPr>
            <p:ph type="pic" sz="quarter" idx="16"/>
          </p:nvPr>
        </p:nvSpPr>
        <p:spPr>
          <a:xfrm>
            <a:off x="9157756" y="258098"/>
            <a:ext cx="2743202" cy="4500000"/>
          </a:xfrm>
          <a:custGeom>
            <a:avLst/>
            <a:gdLst>
              <a:gd name="connsiteX0" fmla="*/ 0 w 2743202"/>
              <a:gd name="connsiteY0" fmla="*/ 0 h 5504073"/>
              <a:gd name="connsiteX1" fmla="*/ 2743202 w 2743202"/>
              <a:gd name="connsiteY1" fmla="*/ 0 h 5504073"/>
              <a:gd name="connsiteX2" fmla="*/ 2743202 w 2743202"/>
              <a:gd name="connsiteY2" fmla="*/ 5504073 h 5504073"/>
              <a:gd name="connsiteX3" fmla="*/ 0 w 2743202"/>
              <a:gd name="connsiteY3" fmla="*/ 5504073 h 5504073"/>
            </a:gdLst>
            <a:ahLst/>
            <a:cxnLst>
              <a:cxn ang="0">
                <a:pos x="connsiteX0" y="connsiteY0"/>
              </a:cxn>
              <a:cxn ang="0">
                <a:pos x="connsiteX1" y="connsiteY1"/>
              </a:cxn>
              <a:cxn ang="0">
                <a:pos x="connsiteX2" y="connsiteY2"/>
              </a:cxn>
              <a:cxn ang="0">
                <a:pos x="connsiteX3" y="connsiteY3"/>
              </a:cxn>
            </a:cxnLst>
            <a:rect l="l" t="t" r="r" b="b"/>
            <a:pathLst>
              <a:path w="2743202" h="5504073">
                <a:moveTo>
                  <a:pt x="0" y="0"/>
                </a:moveTo>
                <a:lnTo>
                  <a:pt x="2743202" y="0"/>
                </a:lnTo>
                <a:lnTo>
                  <a:pt x="2743202" y="5504073"/>
                </a:lnTo>
                <a:lnTo>
                  <a:pt x="0" y="5504073"/>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598645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7A6677B-527A-4DA1-AAB0-CBA51008EF7E}"/>
              </a:ext>
            </a:extLst>
          </p:cNvPr>
          <p:cNvSpPr>
            <a:spLocks noGrp="1"/>
          </p:cNvSpPr>
          <p:nvPr>
            <p:ph type="pic" sz="quarter" idx="10"/>
          </p:nvPr>
        </p:nvSpPr>
        <p:spPr>
          <a:xfrm>
            <a:off x="0" y="0"/>
            <a:ext cx="12192000" cy="6858000"/>
          </a:xfrm>
          <a:prstGeom prst="rect">
            <a:avLst/>
          </a:prstGeom>
          <a:solidFill>
            <a:schemeClr val="bg1">
              <a:lumMod val="75000"/>
              <a:alpha val="20000"/>
            </a:schemeClr>
          </a:solidFill>
        </p:spPr>
        <p:txBody>
          <a:bodyPr wrap="square">
            <a:noAutofit/>
          </a:bodyPr>
          <a:lstStyle>
            <a:lvl1pPr>
              <a:defRPr lang="en-ID" sz="1600" dirty="0">
                <a:latin typeface="Lato" panose="020F0502020204030203" pitchFamily="34" charset="0"/>
              </a:defRPr>
            </a:lvl1pPr>
          </a:lstStyle>
          <a:p>
            <a:pPr marL="0" lvl="0" indent="0">
              <a:buNone/>
            </a:pPr>
            <a:endParaRPr lang="en-ID" dirty="0"/>
          </a:p>
        </p:txBody>
      </p:sp>
    </p:spTree>
    <p:extLst>
      <p:ext uri="{BB962C8B-B14F-4D97-AF65-F5344CB8AC3E}">
        <p14:creationId xmlns:p14="http://schemas.microsoft.com/office/powerpoint/2010/main" val="3440203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191CEB4D-21F2-4335-B4E7-1F51185A5C88}"/>
              </a:ext>
            </a:extLst>
          </p:cNvPr>
          <p:cNvSpPr>
            <a:spLocks noGrp="1"/>
          </p:cNvSpPr>
          <p:nvPr>
            <p:ph type="pic" sz="quarter" idx="10"/>
          </p:nvPr>
        </p:nvSpPr>
        <p:spPr>
          <a:xfrm>
            <a:off x="3485897" y="2191775"/>
            <a:ext cx="5307291" cy="3327662"/>
          </a:xfrm>
          <a:custGeom>
            <a:avLst/>
            <a:gdLst>
              <a:gd name="connsiteX0" fmla="*/ 0 w 5307291"/>
              <a:gd name="connsiteY0" fmla="*/ 0 h 3327662"/>
              <a:gd name="connsiteX1" fmla="*/ 4772902 w 5307291"/>
              <a:gd name="connsiteY1" fmla="*/ 0 h 3327662"/>
              <a:gd name="connsiteX2" fmla="*/ 5307291 w 5307291"/>
              <a:gd name="connsiteY2" fmla="*/ 0 h 3327662"/>
              <a:gd name="connsiteX3" fmla="*/ 5307291 w 5307291"/>
              <a:gd name="connsiteY3" fmla="*/ 3327662 h 3327662"/>
              <a:gd name="connsiteX4" fmla="*/ 0 w 5307291"/>
              <a:gd name="connsiteY4" fmla="*/ 3327662 h 332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7291" h="3327662">
                <a:moveTo>
                  <a:pt x="0" y="0"/>
                </a:moveTo>
                <a:lnTo>
                  <a:pt x="4772902" y="0"/>
                </a:lnTo>
                <a:lnTo>
                  <a:pt x="5307291" y="0"/>
                </a:lnTo>
                <a:lnTo>
                  <a:pt x="5307291" y="3327662"/>
                </a:lnTo>
                <a:lnTo>
                  <a:pt x="0" y="3327662"/>
                </a:lnTo>
                <a:close/>
              </a:path>
            </a:pathLst>
          </a:custGeom>
          <a:solidFill>
            <a:schemeClr val="bg1">
              <a:lumMod val="95000"/>
            </a:schemeClr>
          </a:solidFill>
        </p:spPr>
        <p:txBody>
          <a:bodyPr wrap="square">
            <a:noAutofit/>
          </a:bodyPr>
          <a:lstStyle>
            <a:lvl1pPr>
              <a:defRPr>
                <a:latin typeface="Lato" panose="020F0502020204030203" pitchFamily="34" charset="0"/>
              </a:defRPr>
            </a:lvl1pPr>
          </a:lstStyle>
          <a:p>
            <a:endParaRPr lang="en-ID" dirty="0"/>
          </a:p>
        </p:txBody>
      </p:sp>
    </p:spTree>
    <p:extLst>
      <p:ext uri="{BB962C8B-B14F-4D97-AF65-F5344CB8AC3E}">
        <p14:creationId xmlns:p14="http://schemas.microsoft.com/office/powerpoint/2010/main" val="3775118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30C446-A53C-436D-8052-C50C59161055}"/>
              </a:ext>
            </a:extLst>
          </p:cNvPr>
          <p:cNvSpPr/>
          <p:nvPr userDrawn="1"/>
        </p:nvSpPr>
        <p:spPr>
          <a:xfrm>
            <a:off x="0" y="1"/>
            <a:ext cx="12192000" cy="41805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7" name="Rectangle 6">
            <a:extLst>
              <a:ext uri="{FF2B5EF4-FFF2-40B4-BE49-F238E27FC236}">
                <a16:creationId xmlns:a16="http://schemas.microsoft.com/office/drawing/2014/main" id="{D1A42222-8898-4489-B16A-5E3798BC70CD}"/>
              </a:ext>
            </a:extLst>
          </p:cNvPr>
          <p:cNvSpPr/>
          <p:nvPr userDrawn="1"/>
        </p:nvSpPr>
        <p:spPr>
          <a:xfrm>
            <a:off x="0" y="1"/>
            <a:ext cx="2468619" cy="822129"/>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pic>
        <p:nvPicPr>
          <p:cNvPr id="3" name="Picture 2" descr="imac2.png">
            <a:extLst>
              <a:ext uri="{FF2B5EF4-FFF2-40B4-BE49-F238E27FC236}">
                <a16:creationId xmlns:a16="http://schemas.microsoft.com/office/drawing/2014/main" id="{A9BD7A5C-CA5B-4EF9-9A83-AA9550392DA7}"/>
              </a:ext>
            </a:extLst>
          </p:cNvPr>
          <p:cNvPicPr>
            <a:picLocks noChangeAspect="1"/>
          </p:cNvPicPr>
          <p:nvPr userDrawn="1"/>
        </p:nvPicPr>
        <p:blipFill>
          <a:blip r:embed="rId2" cstate="print"/>
          <a:stretch>
            <a:fillRect/>
          </a:stretch>
        </p:blipFill>
        <p:spPr>
          <a:xfrm flipH="1">
            <a:off x="6096000" y="638126"/>
            <a:ext cx="5352941" cy="5333261"/>
          </a:xfrm>
          <a:prstGeom prst="rect">
            <a:avLst/>
          </a:prstGeom>
        </p:spPr>
      </p:pic>
      <p:sp>
        <p:nvSpPr>
          <p:cNvPr id="4" name="Picture Placeholder 12">
            <a:extLst>
              <a:ext uri="{FF2B5EF4-FFF2-40B4-BE49-F238E27FC236}">
                <a16:creationId xmlns:a16="http://schemas.microsoft.com/office/drawing/2014/main" id="{65B32332-CA18-4D66-81ED-517E60AFF103}"/>
              </a:ext>
            </a:extLst>
          </p:cNvPr>
          <p:cNvSpPr>
            <a:spLocks noGrp="1"/>
          </p:cNvSpPr>
          <p:nvPr>
            <p:ph type="pic" sz="quarter" idx="14"/>
          </p:nvPr>
        </p:nvSpPr>
        <p:spPr>
          <a:xfrm>
            <a:off x="6399456" y="1335789"/>
            <a:ext cx="4833257" cy="2844801"/>
          </a:xfrm>
          <a:custGeom>
            <a:avLst/>
            <a:gdLst>
              <a:gd name="connsiteX0" fmla="*/ 0 w 4833257"/>
              <a:gd name="connsiteY0" fmla="*/ 0 h 2706008"/>
              <a:gd name="connsiteX1" fmla="*/ 4833257 w 4833257"/>
              <a:gd name="connsiteY1" fmla="*/ 0 h 2706008"/>
              <a:gd name="connsiteX2" fmla="*/ 4833257 w 4833257"/>
              <a:gd name="connsiteY2" fmla="*/ 2706008 h 2706008"/>
              <a:gd name="connsiteX3" fmla="*/ 0 w 4833257"/>
              <a:gd name="connsiteY3" fmla="*/ 2706008 h 2706008"/>
              <a:gd name="connsiteX4" fmla="*/ 0 w 4833257"/>
              <a:gd name="connsiteY4" fmla="*/ 0 h 2706008"/>
              <a:gd name="connsiteX0" fmla="*/ 0 w 4833257"/>
              <a:gd name="connsiteY0" fmla="*/ 0 h 2764065"/>
              <a:gd name="connsiteX1" fmla="*/ 4833257 w 4833257"/>
              <a:gd name="connsiteY1" fmla="*/ 0 h 2764065"/>
              <a:gd name="connsiteX2" fmla="*/ 4833257 w 4833257"/>
              <a:gd name="connsiteY2" fmla="*/ 2706008 h 2764065"/>
              <a:gd name="connsiteX3" fmla="*/ 72571 w 4833257"/>
              <a:gd name="connsiteY3" fmla="*/ 2764065 h 2764065"/>
              <a:gd name="connsiteX4" fmla="*/ 0 w 4833257"/>
              <a:gd name="connsiteY4" fmla="*/ 0 h 2764065"/>
              <a:gd name="connsiteX0" fmla="*/ 0 w 4833257"/>
              <a:gd name="connsiteY0" fmla="*/ 0 h 2836636"/>
              <a:gd name="connsiteX1" fmla="*/ 4833257 w 4833257"/>
              <a:gd name="connsiteY1" fmla="*/ 0 h 2836636"/>
              <a:gd name="connsiteX2" fmla="*/ 4833257 w 4833257"/>
              <a:gd name="connsiteY2" fmla="*/ 2706008 h 2836636"/>
              <a:gd name="connsiteX3" fmla="*/ 145143 w 4833257"/>
              <a:gd name="connsiteY3" fmla="*/ 2836636 h 2836636"/>
              <a:gd name="connsiteX4" fmla="*/ 0 w 4833257"/>
              <a:gd name="connsiteY4" fmla="*/ 0 h 2836636"/>
              <a:gd name="connsiteX0" fmla="*/ 0 w 4833257"/>
              <a:gd name="connsiteY0" fmla="*/ 0 h 2836636"/>
              <a:gd name="connsiteX1" fmla="*/ 4833257 w 4833257"/>
              <a:gd name="connsiteY1" fmla="*/ 0 h 2836636"/>
              <a:gd name="connsiteX2" fmla="*/ 4833257 w 4833257"/>
              <a:gd name="connsiteY2" fmla="*/ 2706008 h 2836636"/>
              <a:gd name="connsiteX3" fmla="*/ 275771 w 4833257"/>
              <a:gd name="connsiteY3" fmla="*/ 2836636 h 2836636"/>
              <a:gd name="connsiteX4" fmla="*/ 0 w 4833257"/>
              <a:gd name="connsiteY4" fmla="*/ 0 h 2836636"/>
              <a:gd name="connsiteX0" fmla="*/ 0 w 4833257"/>
              <a:gd name="connsiteY0" fmla="*/ 0 h 2836636"/>
              <a:gd name="connsiteX1" fmla="*/ 4833257 w 4833257"/>
              <a:gd name="connsiteY1" fmla="*/ 0 h 2836636"/>
              <a:gd name="connsiteX2" fmla="*/ 4833257 w 4833257"/>
              <a:gd name="connsiteY2" fmla="*/ 2706008 h 2836636"/>
              <a:gd name="connsiteX3" fmla="*/ 319313 w 4833257"/>
              <a:gd name="connsiteY3" fmla="*/ 2836636 h 2836636"/>
              <a:gd name="connsiteX4" fmla="*/ 0 w 4833257"/>
              <a:gd name="connsiteY4" fmla="*/ 0 h 2836636"/>
              <a:gd name="connsiteX0" fmla="*/ 0 w 4833257"/>
              <a:gd name="connsiteY0" fmla="*/ 0 h 2822122"/>
              <a:gd name="connsiteX1" fmla="*/ 4833257 w 4833257"/>
              <a:gd name="connsiteY1" fmla="*/ 0 h 2822122"/>
              <a:gd name="connsiteX2" fmla="*/ 4833257 w 4833257"/>
              <a:gd name="connsiteY2" fmla="*/ 2706008 h 2822122"/>
              <a:gd name="connsiteX3" fmla="*/ 348342 w 4833257"/>
              <a:gd name="connsiteY3" fmla="*/ 2822122 h 2822122"/>
              <a:gd name="connsiteX4" fmla="*/ 0 w 4833257"/>
              <a:gd name="connsiteY4" fmla="*/ 0 h 2822122"/>
              <a:gd name="connsiteX0" fmla="*/ 0 w 4833257"/>
              <a:gd name="connsiteY0" fmla="*/ 0 h 2836636"/>
              <a:gd name="connsiteX1" fmla="*/ 4833257 w 4833257"/>
              <a:gd name="connsiteY1" fmla="*/ 0 h 2836636"/>
              <a:gd name="connsiteX2" fmla="*/ 4833257 w 4833257"/>
              <a:gd name="connsiteY2" fmla="*/ 2706008 h 2836636"/>
              <a:gd name="connsiteX3" fmla="*/ 348342 w 4833257"/>
              <a:gd name="connsiteY3" fmla="*/ 2836636 h 2836636"/>
              <a:gd name="connsiteX4" fmla="*/ 0 w 4833257"/>
              <a:gd name="connsiteY4" fmla="*/ 0 h 2836636"/>
              <a:gd name="connsiteX0" fmla="*/ 0 w 4833257"/>
              <a:gd name="connsiteY0" fmla="*/ 0 h 2851183"/>
              <a:gd name="connsiteX1" fmla="*/ 4833257 w 4833257"/>
              <a:gd name="connsiteY1" fmla="*/ 0 h 2851183"/>
              <a:gd name="connsiteX2" fmla="*/ 4833257 w 4833257"/>
              <a:gd name="connsiteY2" fmla="*/ 2706008 h 2851183"/>
              <a:gd name="connsiteX3" fmla="*/ 362857 w 4833257"/>
              <a:gd name="connsiteY3" fmla="*/ 2851183 h 2851183"/>
              <a:gd name="connsiteX4" fmla="*/ 0 w 4833257"/>
              <a:gd name="connsiteY4" fmla="*/ 0 h 285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2851183">
                <a:moveTo>
                  <a:pt x="0" y="0"/>
                </a:moveTo>
                <a:lnTo>
                  <a:pt x="4833257" y="0"/>
                </a:lnTo>
                <a:lnTo>
                  <a:pt x="4833257" y="2706008"/>
                </a:lnTo>
                <a:lnTo>
                  <a:pt x="362857" y="2851183"/>
                </a:lnTo>
                <a:lnTo>
                  <a:pt x="0" y="0"/>
                </a:lnTo>
                <a:close/>
              </a:path>
            </a:pathLst>
          </a:custGeom>
          <a:solidFill>
            <a:schemeClr val="bg1">
              <a:lumMod val="95000"/>
              <a:alpha val="25000"/>
            </a:schemeClr>
          </a:solidFill>
          <a:scene3d>
            <a:camera prst="perspectiveLeft" fov="4920000">
              <a:rot lat="20040000" lon="2940000" rev="20760000"/>
            </a:camera>
            <a:lightRig rig="threePt" dir="t"/>
          </a:scene3d>
          <a:sp3d prstMaterial="matte"/>
        </p:spPr>
        <p:txBody>
          <a:bodyPr/>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277143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C217B2-9182-44E8-A0AC-EE177843E53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47375" y="843612"/>
            <a:ext cx="2656342" cy="5170777"/>
          </a:xfrm>
          <a:prstGeom prst="rect">
            <a:avLst/>
          </a:prstGeom>
          <a:effectLst/>
        </p:spPr>
      </p:pic>
      <p:sp>
        <p:nvSpPr>
          <p:cNvPr id="3" name="Picture Placeholder 26">
            <a:extLst>
              <a:ext uri="{FF2B5EF4-FFF2-40B4-BE49-F238E27FC236}">
                <a16:creationId xmlns:a16="http://schemas.microsoft.com/office/drawing/2014/main" id="{A23572F4-74FC-4940-8EB0-22CFFF8E10C5}"/>
              </a:ext>
            </a:extLst>
          </p:cNvPr>
          <p:cNvSpPr>
            <a:spLocks noGrp="1"/>
          </p:cNvSpPr>
          <p:nvPr>
            <p:ph type="pic" sz="quarter" idx="14" hasCustomPrompt="1"/>
          </p:nvPr>
        </p:nvSpPr>
        <p:spPr>
          <a:xfrm>
            <a:off x="1012527" y="1095359"/>
            <a:ext cx="2126038" cy="4667282"/>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600">
                <a:solidFill>
                  <a:schemeClr val="bg1"/>
                </a:solidFill>
                <a:latin typeface="Lato" panose="020F0502020204030203" pitchFamily="34" charset="0"/>
              </a:defRPr>
            </a:lvl1pPr>
          </a:lstStyle>
          <a:p>
            <a:r>
              <a:rPr lang="en-US" dirty="0"/>
              <a:t>Image Placeholder</a:t>
            </a:r>
          </a:p>
        </p:txBody>
      </p:sp>
    </p:spTree>
    <p:extLst>
      <p:ext uri="{BB962C8B-B14F-4D97-AF65-F5344CB8AC3E}">
        <p14:creationId xmlns:p14="http://schemas.microsoft.com/office/powerpoint/2010/main" val="238992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0A897A-BB31-498D-A7CE-992B5DE577B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12" name="TextBox 11">
            <a:extLst>
              <a:ext uri="{FF2B5EF4-FFF2-40B4-BE49-F238E27FC236}">
                <a16:creationId xmlns:a16="http://schemas.microsoft.com/office/drawing/2014/main" id="{12060689-BDE8-47A7-ABFE-6758522B5801}"/>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4286A618-547F-412C-9521-8B8FC2EC9C3C}"/>
              </a:ext>
            </a:extLst>
          </p:cNvPr>
          <p:cNvGrpSpPr/>
          <p:nvPr userDrawn="1"/>
        </p:nvGrpSpPr>
        <p:grpSpPr>
          <a:xfrm>
            <a:off x="5299958" y="1667809"/>
            <a:ext cx="7069841" cy="474710"/>
            <a:chOff x="3179886" y="2083564"/>
            <a:chExt cx="5500734" cy="369350"/>
          </a:xfrm>
          <a:effectLst/>
        </p:grpSpPr>
        <p:grpSp>
          <p:nvGrpSpPr>
            <p:cNvPr id="20" name="Group 19">
              <a:extLst>
                <a:ext uri="{FF2B5EF4-FFF2-40B4-BE49-F238E27FC236}">
                  <a16:creationId xmlns:a16="http://schemas.microsoft.com/office/drawing/2014/main" id="{83137C55-26EB-4F5E-BA2D-3A81DFF1F46E}"/>
                </a:ext>
              </a:extLst>
            </p:cNvPr>
            <p:cNvGrpSpPr/>
            <p:nvPr/>
          </p:nvGrpSpPr>
          <p:grpSpPr>
            <a:xfrm>
              <a:off x="3179886" y="2083564"/>
              <a:ext cx="5500734" cy="369350"/>
              <a:chOff x="3179886" y="2083564"/>
              <a:chExt cx="5500734" cy="369350"/>
            </a:xfrm>
          </p:grpSpPr>
          <p:sp>
            <p:nvSpPr>
              <p:cNvPr id="22" name="Round Same Side Corner Rectangle 1">
                <a:extLst>
                  <a:ext uri="{FF2B5EF4-FFF2-40B4-BE49-F238E27FC236}">
                    <a16:creationId xmlns:a16="http://schemas.microsoft.com/office/drawing/2014/main" id="{339B71AC-72E3-4C81-8EEF-255A0A3C3AC4}"/>
                  </a:ext>
                </a:extLst>
              </p:cNvPr>
              <p:cNvSpPr/>
              <p:nvPr/>
            </p:nvSpPr>
            <p:spPr>
              <a:xfrm>
                <a:off x="3179886" y="2083564"/>
                <a:ext cx="5500734" cy="369350"/>
              </a:xfrm>
              <a:prstGeom prst="round2SameRect">
                <a:avLst>
                  <a:gd name="adj1" fmla="val 1492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grpSp>
            <p:nvGrpSpPr>
              <p:cNvPr id="23" name="Group 22">
                <a:extLst>
                  <a:ext uri="{FF2B5EF4-FFF2-40B4-BE49-F238E27FC236}">
                    <a16:creationId xmlns:a16="http://schemas.microsoft.com/office/drawing/2014/main" id="{7AF497C9-3254-417E-B191-DA6774AB22EA}"/>
                  </a:ext>
                </a:extLst>
              </p:cNvPr>
              <p:cNvGrpSpPr/>
              <p:nvPr/>
            </p:nvGrpSpPr>
            <p:grpSpPr>
              <a:xfrm>
                <a:off x="3382010" y="2233949"/>
                <a:ext cx="341854" cy="82531"/>
                <a:chOff x="3382010" y="2233949"/>
                <a:chExt cx="341854" cy="82531"/>
              </a:xfrm>
            </p:grpSpPr>
            <p:sp>
              <p:nvSpPr>
                <p:cNvPr id="24" name="Oval 23">
                  <a:extLst>
                    <a:ext uri="{FF2B5EF4-FFF2-40B4-BE49-F238E27FC236}">
                      <a16:creationId xmlns:a16="http://schemas.microsoft.com/office/drawing/2014/main" id="{D4E9338D-2CF8-44F2-8F31-930905F562A4}"/>
                    </a:ext>
                  </a:extLst>
                </p:cNvPr>
                <p:cNvSpPr/>
                <p:nvPr/>
              </p:nvSpPr>
              <p:spPr>
                <a:xfrm>
                  <a:off x="3382010" y="2233949"/>
                  <a:ext cx="82531" cy="825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sp>
              <p:nvSpPr>
                <p:cNvPr id="25" name="Oval 24">
                  <a:extLst>
                    <a:ext uri="{FF2B5EF4-FFF2-40B4-BE49-F238E27FC236}">
                      <a16:creationId xmlns:a16="http://schemas.microsoft.com/office/drawing/2014/main" id="{EDB28372-7350-41B9-941C-60489CE5E0DF}"/>
                    </a:ext>
                  </a:extLst>
                </p:cNvPr>
                <p:cNvSpPr/>
                <p:nvPr/>
              </p:nvSpPr>
              <p:spPr>
                <a:xfrm>
                  <a:off x="3511671" y="2233949"/>
                  <a:ext cx="82531" cy="825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sp>
              <p:nvSpPr>
                <p:cNvPr id="26" name="Oval 25">
                  <a:extLst>
                    <a:ext uri="{FF2B5EF4-FFF2-40B4-BE49-F238E27FC236}">
                      <a16:creationId xmlns:a16="http://schemas.microsoft.com/office/drawing/2014/main" id="{875A994D-EE67-4092-A8F6-85516CB7AA88}"/>
                    </a:ext>
                  </a:extLst>
                </p:cNvPr>
                <p:cNvSpPr/>
                <p:nvPr/>
              </p:nvSpPr>
              <p:spPr>
                <a:xfrm>
                  <a:off x="3641333" y="2233949"/>
                  <a:ext cx="82531" cy="8253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Lato" panose="020F0502020204030203" pitchFamily="34" charset="0"/>
                  </a:endParaRPr>
                </a:p>
              </p:txBody>
            </p:sp>
          </p:grpSp>
        </p:grpSp>
        <p:sp>
          <p:nvSpPr>
            <p:cNvPr id="21" name="Rounded Rectangle 23">
              <a:extLst>
                <a:ext uri="{FF2B5EF4-FFF2-40B4-BE49-F238E27FC236}">
                  <a16:creationId xmlns:a16="http://schemas.microsoft.com/office/drawing/2014/main" id="{9A003ED1-3456-4D14-BA06-4BF12613A2DF}"/>
                </a:ext>
              </a:extLst>
            </p:cNvPr>
            <p:cNvSpPr/>
            <p:nvPr/>
          </p:nvSpPr>
          <p:spPr>
            <a:xfrm>
              <a:off x="3965020" y="2182834"/>
              <a:ext cx="2674620" cy="1847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000" dirty="0">
                  <a:solidFill>
                    <a:schemeClr val="bg1">
                      <a:lumMod val="75000"/>
                    </a:schemeClr>
                  </a:solidFill>
                  <a:latin typeface="Lato" panose="020F0502020204030203" pitchFamily="34" charset="0"/>
                  <a:cs typeface="Segoe UI Light" panose="020B0502040204020203" pitchFamily="34" charset="0"/>
                </a:rPr>
                <a:t>http://www.website.com</a:t>
              </a:r>
            </a:p>
          </p:txBody>
        </p:sp>
      </p:grpSp>
      <p:sp>
        <p:nvSpPr>
          <p:cNvPr id="27" name="Picture Placeholder 3">
            <a:extLst>
              <a:ext uri="{FF2B5EF4-FFF2-40B4-BE49-F238E27FC236}">
                <a16:creationId xmlns:a16="http://schemas.microsoft.com/office/drawing/2014/main" id="{61D1094E-5836-4CAF-AC04-3DDDA8D24964}"/>
              </a:ext>
            </a:extLst>
          </p:cNvPr>
          <p:cNvSpPr>
            <a:spLocks noGrp="1"/>
          </p:cNvSpPr>
          <p:nvPr>
            <p:ph type="pic" sz="quarter" idx="11" hasCustomPrompt="1"/>
          </p:nvPr>
        </p:nvSpPr>
        <p:spPr>
          <a:xfrm>
            <a:off x="5299958" y="2140291"/>
            <a:ext cx="7069841" cy="3957405"/>
          </a:xfrm>
          <a:custGeom>
            <a:avLst/>
            <a:gdLst>
              <a:gd name="connsiteX0" fmla="*/ 0 w 4203290"/>
              <a:gd name="connsiteY0" fmla="*/ 0 h 6858000"/>
              <a:gd name="connsiteX1" fmla="*/ 4203290 w 4203290"/>
              <a:gd name="connsiteY1" fmla="*/ 0 h 6858000"/>
              <a:gd name="connsiteX2" fmla="*/ 4203290 w 4203290"/>
              <a:gd name="connsiteY2" fmla="*/ 6858000 h 6858000"/>
              <a:gd name="connsiteX3" fmla="*/ 0 w 42032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03290" h="6858000">
                <a:moveTo>
                  <a:pt x="0" y="0"/>
                </a:moveTo>
                <a:lnTo>
                  <a:pt x="4203290" y="0"/>
                </a:lnTo>
                <a:lnTo>
                  <a:pt x="4203290" y="6858000"/>
                </a:lnTo>
                <a:lnTo>
                  <a:pt x="0" y="6858000"/>
                </a:lnTo>
                <a:close/>
              </a:path>
            </a:pathLst>
          </a:custGeom>
          <a:solidFill>
            <a:schemeClr val="bg1">
              <a:lumMod val="95000"/>
            </a:schemeClr>
          </a:solidFill>
          <a:effectLst/>
        </p:spPr>
        <p:txBody>
          <a:bodyPr wrap="square">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chemeClr val="bg1"/>
                </a:solidFill>
                <a:latin typeface="Lato" panose="020F050202020403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id-ID" dirty="0"/>
          </a:p>
        </p:txBody>
      </p:sp>
    </p:spTree>
    <p:extLst>
      <p:ext uri="{BB962C8B-B14F-4D97-AF65-F5344CB8AC3E}">
        <p14:creationId xmlns:p14="http://schemas.microsoft.com/office/powerpoint/2010/main" val="1809938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70A897A-BB31-498D-A7CE-992B5DE577B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12" name="TextBox 11">
            <a:extLst>
              <a:ext uri="{FF2B5EF4-FFF2-40B4-BE49-F238E27FC236}">
                <a16:creationId xmlns:a16="http://schemas.microsoft.com/office/drawing/2014/main" id="{12060689-BDE8-47A7-ABFE-6758522B5801}"/>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bg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3161157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4E7431C-59C4-4EB9-BC6D-DC495825F48F}"/>
              </a:ext>
            </a:extLst>
          </p:cNvPr>
          <p:cNvSpPr>
            <a:spLocks noGrp="1"/>
          </p:cNvSpPr>
          <p:nvPr>
            <p:ph type="pic" sz="quarter" idx="10" hasCustomPrompt="1"/>
          </p:nvPr>
        </p:nvSpPr>
        <p:spPr>
          <a:xfrm>
            <a:off x="5353050" y="836613"/>
            <a:ext cx="5772150" cy="5184774"/>
          </a:xfrm>
          <a:custGeom>
            <a:avLst/>
            <a:gdLst>
              <a:gd name="connsiteX0" fmla="*/ 319330 w 5772150"/>
              <a:gd name="connsiteY0" fmla="*/ 0 h 5184774"/>
              <a:gd name="connsiteX1" fmla="*/ 5452820 w 5772150"/>
              <a:gd name="connsiteY1" fmla="*/ 0 h 5184774"/>
              <a:gd name="connsiteX2" fmla="*/ 5772150 w 5772150"/>
              <a:gd name="connsiteY2" fmla="*/ 319330 h 5184774"/>
              <a:gd name="connsiteX3" fmla="*/ 5772150 w 5772150"/>
              <a:gd name="connsiteY3" fmla="*/ 4865444 h 5184774"/>
              <a:gd name="connsiteX4" fmla="*/ 5452820 w 5772150"/>
              <a:gd name="connsiteY4" fmla="*/ 5184774 h 5184774"/>
              <a:gd name="connsiteX5" fmla="*/ 319330 w 5772150"/>
              <a:gd name="connsiteY5" fmla="*/ 5184774 h 5184774"/>
              <a:gd name="connsiteX6" fmla="*/ 0 w 5772150"/>
              <a:gd name="connsiteY6" fmla="*/ 4865444 h 5184774"/>
              <a:gd name="connsiteX7" fmla="*/ 0 w 5772150"/>
              <a:gd name="connsiteY7" fmla="*/ 319330 h 5184774"/>
              <a:gd name="connsiteX8" fmla="*/ 319330 w 5772150"/>
              <a:gd name="connsiteY8" fmla="*/ 0 h 5184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72150" h="5184774">
                <a:moveTo>
                  <a:pt x="319330" y="0"/>
                </a:moveTo>
                <a:lnTo>
                  <a:pt x="5452820" y="0"/>
                </a:lnTo>
                <a:cubicBezTo>
                  <a:pt x="5629181" y="0"/>
                  <a:pt x="5772150" y="142969"/>
                  <a:pt x="5772150" y="319330"/>
                </a:cubicBezTo>
                <a:lnTo>
                  <a:pt x="5772150" y="4865444"/>
                </a:lnTo>
                <a:cubicBezTo>
                  <a:pt x="5772150" y="5041805"/>
                  <a:pt x="5629181" y="5184774"/>
                  <a:pt x="5452820" y="5184774"/>
                </a:cubicBezTo>
                <a:lnTo>
                  <a:pt x="319330" y="5184774"/>
                </a:lnTo>
                <a:cubicBezTo>
                  <a:pt x="142969" y="5184774"/>
                  <a:pt x="0" y="5041805"/>
                  <a:pt x="0" y="4865444"/>
                </a:cubicBezTo>
                <a:lnTo>
                  <a:pt x="0" y="319330"/>
                </a:lnTo>
                <a:cubicBezTo>
                  <a:pt x="0" y="142969"/>
                  <a:pt x="142969" y="0"/>
                  <a:pt x="319330" y="0"/>
                </a:cubicBezTo>
                <a:close/>
              </a:path>
            </a:pathLst>
          </a:custGeom>
          <a:solidFill>
            <a:schemeClr val="bg1">
              <a:lumMod val="85000"/>
              <a:alpha val="30000"/>
            </a:schemeClr>
          </a:solidFill>
        </p:spPr>
        <p:txBody>
          <a:bodyPr wrap="square" anchor="ctr">
            <a:noAutofit/>
          </a:bodyPr>
          <a:lstStyle>
            <a:lvl1pPr marL="0" indent="0" algn="ctr">
              <a:buNone/>
              <a:defRPr sz="1400" b="1">
                <a:solidFill>
                  <a:schemeClr val="bg1">
                    <a:lumMod val="85000"/>
                  </a:schemeClr>
                </a:solidFill>
                <a:latin typeface="Lato" panose="020F0502020204030203" pitchFamily="34" charset="0"/>
              </a:defRPr>
            </a:lvl1pPr>
          </a:lstStyle>
          <a:p>
            <a:r>
              <a:rPr lang="id-ID" dirty="0"/>
              <a:t>IMAGE PLACEHOLDER</a:t>
            </a:r>
            <a:endParaRPr lang="en-US" dirty="0"/>
          </a:p>
        </p:txBody>
      </p:sp>
    </p:spTree>
    <p:extLst>
      <p:ext uri="{BB962C8B-B14F-4D97-AF65-F5344CB8AC3E}">
        <p14:creationId xmlns:p14="http://schemas.microsoft.com/office/powerpoint/2010/main" val="31498591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BF497EC-B4EB-A083-BBD2-F29ED6C355D1}"/>
              </a:ext>
            </a:extLst>
          </p:cNvPr>
          <p:cNvSpPr>
            <a:spLocks noGrp="1"/>
          </p:cNvSpPr>
          <p:nvPr>
            <p:ph type="pic" sz="quarter" idx="10"/>
          </p:nvPr>
        </p:nvSpPr>
        <p:spPr>
          <a:xfrm flipH="1">
            <a:off x="0" y="0"/>
            <a:ext cx="7104063" cy="6910388"/>
          </a:xfrm>
          <a:custGeom>
            <a:avLst/>
            <a:gdLst>
              <a:gd name="connsiteX0" fmla="*/ 0 w 7086600"/>
              <a:gd name="connsiteY0" fmla="*/ 0 h 6858000"/>
              <a:gd name="connsiteX1" fmla="*/ 7086600 w 7086600"/>
              <a:gd name="connsiteY1" fmla="*/ 0 h 6858000"/>
              <a:gd name="connsiteX2" fmla="*/ 7086600 w 7086600"/>
              <a:gd name="connsiteY2" fmla="*/ 6858000 h 6858000"/>
              <a:gd name="connsiteX3" fmla="*/ 6032500 w 7086600"/>
              <a:gd name="connsiteY3" fmla="*/ 6845300 h 6858000"/>
              <a:gd name="connsiteX0" fmla="*/ 0 w 7086600"/>
              <a:gd name="connsiteY0" fmla="*/ 0 h 6859587"/>
              <a:gd name="connsiteX1" fmla="*/ 7086600 w 7086600"/>
              <a:gd name="connsiteY1" fmla="*/ 0 h 6859587"/>
              <a:gd name="connsiteX2" fmla="*/ 7086600 w 7086600"/>
              <a:gd name="connsiteY2" fmla="*/ 6858000 h 6859587"/>
              <a:gd name="connsiteX3" fmla="*/ 6032500 w 7086600"/>
              <a:gd name="connsiteY3" fmla="*/ 6859587 h 6859587"/>
              <a:gd name="connsiteX4" fmla="*/ 0 w 7086600"/>
              <a:gd name="connsiteY4" fmla="*/ 0 h 6859587"/>
              <a:gd name="connsiteX0" fmla="*/ 0 w 7091363"/>
              <a:gd name="connsiteY0" fmla="*/ 0 h 6872288"/>
              <a:gd name="connsiteX1" fmla="*/ 7086600 w 7091363"/>
              <a:gd name="connsiteY1" fmla="*/ 0 h 6872288"/>
              <a:gd name="connsiteX2" fmla="*/ 7091363 w 7091363"/>
              <a:gd name="connsiteY2" fmla="*/ 6872288 h 6872288"/>
              <a:gd name="connsiteX3" fmla="*/ 6032500 w 7091363"/>
              <a:gd name="connsiteY3" fmla="*/ 6859587 h 6872288"/>
              <a:gd name="connsiteX4" fmla="*/ 0 w 7091363"/>
              <a:gd name="connsiteY4" fmla="*/ 0 h 6872288"/>
              <a:gd name="connsiteX0" fmla="*/ 0 w 7091363"/>
              <a:gd name="connsiteY0" fmla="*/ 0 h 6897687"/>
              <a:gd name="connsiteX1" fmla="*/ 7086600 w 7091363"/>
              <a:gd name="connsiteY1" fmla="*/ 0 h 6897687"/>
              <a:gd name="connsiteX2" fmla="*/ 7091363 w 7091363"/>
              <a:gd name="connsiteY2" fmla="*/ 6872288 h 6897687"/>
              <a:gd name="connsiteX3" fmla="*/ 6032500 w 7091363"/>
              <a:gd name="connsiteY3" fmla="*/ 6897687 h 6897687"/>
              <a:gd name="connsiteX4" fmla="*/ 0 w 7091363"/>
              <a:gd name="connsiteY4" fmla="*/ 0 h 6897687"/>
              <a:gd name="connsiteX0" fmla="*/ 0 w 7104063"/>
              <a:gd name="connsiteY0" fmla="*/ 0 h 6910388"/>
              <a:gd name="connsiteX1" fmla="*/ 7086600 w 7104063"/>
              <a:gd name="connsiteY1" fmla="*/ 0 h 6910388"/>
              <a:gd name="connsiteX2" fmla="*/ 7104063 w 7104063"/>
              <a:gd name="connsiteY2" fmla="*/ 6910388 h 6910388"/>
              <a:gd name="connsiteX3" fmla="*/ 6032500 w 7104063"/>
              <a:gd name="connsiteY3" fmla="*/ 6897687 h 6910388"/>
              <a:gd name="connsiteX4" fmla="*/ 0 w 7104063"/>
              <a:gd name="connsiteY4" fmla="*/ 0 h 6910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4063" h="6910388">
                <a:moveTo>
                  <a:pt x="0" y="0"/>
                </a:moveTo>
                <a:lnTo>
                  <a:pt x="7086600" y="0"/>
                </a:lnTo>
                <a:cubicBezTo>
                  <a:pt x="7088188" y="2290763"/>
                  <a:pt x="7102475" y="4619625"/>
                  <a:pt x="7104063" y="6910388"/>
                </a:cubicBezTo>
                <a:lnTo>
                  <a:pt x="6032500" y="6897687"/>
                </a:lnTo>
                <a:lnTo>
                  <a:pt x="0" y="0"/>
                </a:lnTo>
                <a:close/>
              </a:path>
            </a:pathLst>
          </a:custGeom>
          <a:solidFill>
            <a:schemeClr val="tx1">
              <a:lumMod val="50000"/>
              <a:lumOff val="50000"/>
              <a:alpha val="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1603382340"/>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5C9AE18-1B21-4E0C-84FA-C3E0D5527562}"/>
              </a:ext>
            </a:extLst>
          </p:cNvPr>
          <p:cNvSpPr>
            <a:spLocks noGrp="1"/>
          </p:cNvSpPr>
          <p:nvPr>
            <p:ph type="pic" sz="quarter" idx="10"/>
          </p:nvPr>
        </p:nvSpPr>
        <p:spPr>
          <a:xfrm>
            <a:off x="5943600" y="0"/>
            <a:ext cx="6248400" cy="6858000"/>
          </a:xfrm>
          <a:custGeom>
            <a:avLst/>
            <a:gdLst>
              <a:gd name="connsiteX0" fmla="*/ 0 w 6248400"/>
              <a:gd name="connsiteY0" fmla="*/ 0 h 5689600"/>
              <a:gd name="connsiteX1" fmla="*/ 6248400 w 6248400"/>
              <a:gd name="connsiteY1" fmla="*/ 0 h 5689600"/>
              <a:gd name="connsiteX2" fmla="*/ 6248400 w 6248400"/>
              <a:gd name="connsiteY2" fmla="*/ 5689600 h 5689600"/>
              <a:gd name="connsiteX3" fmla="*/ 0 w 6248400"/>
              <a:gd name="connsiteY3" fmla="*/ 5689600 h 5689600"/>
            </a:gdLst>
            <a:ahLst/>
            <a:cxnLst>
              <a:cxn ang="0">
                <a:pos x="connsiteX0" y="connsiteY0"/>
              </a:cxn>
              <a:cxn ang="0">
                <a:pos x="connsiteX1" y="connsiteY1"/>
              </a:cxn>
              <a:cxn ang="0">
                <a:pos x="connsiteX2" y="connsiteY2"/>
              </a:cxn>
              <a:cxn ang="0">
                <a:pos x="connsiteX3" y="connsiteY3"/>
              </a:cxn>
            </a:cxnLst>
            <a:rect l="l" t="t" r="r" b="b"/>
            <a:pathLst>
              <a:path w="6248400" h="5689600">
                <a:moveTo>
                  <a:pt x="0" y="0"/>
                </a:moveTo>
                <a:lnTo>
                  <a:pt x="6248400" y="0"/>
                </a:lnTo>
                <a:lnTo>
                  <a:pt x="6248400" y="5689600"/>
                </a:lnTo>
                <a:lnTo>
                  <a:pt x="0" y="5689600"/>
                </a:lnTo>
                <a:close/>
              </a:path>
            </a:pathLst>
          </a:custGeom>
          <a:solidFill>
            <a:schemeClr val="bg1">
              <a:lumMod val="75000"/>
              <a:alpha val="20000"/>
            </a:schemeClr>
          </a:solidFill>
        </p:spPr>
        <p:txBody>
          <a:bodyPr wrap="square">
            <a:noAutofit/>
          </a:bodyPr>
          <a:lstStyle>
            <a:lvl1pPr>
              <a:defRPr lang="en-ID" sz="1600" dirty="0">
                <a:latin typeface="Lato" panose="020F0502020204030203" pitchFamily="34" charset="0"/>
              </a:defRPr>
            </a:lvl1pPr>
          </a:lstStyle>
          <a:p>
            <a:pPr marL="0" lvl="0" indent="0">
              <a:buNone/>
            </a:pPr>
            <a:endParaRPr lang="en-ID" dirty="0"/>
          </a:p>
        </p:txBody>
      </p:sp>
    </p:spTree>
    <p:extLst>
      <p:ext uri="{BB962C8B-B14F-4D97-AF65-F5344CB8AC3E}">
        <p14:creationId xmlns:p14="http://schemas.microsoft.com/office/powerpoint/2010/main" val="271718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DABA1D-EF02-46C6-9B11-70003ED6A395}"/>
              </a:ext>
            </a:extLst>
          </p:cNvPr>
          <p:cNvSpPr>
            <a:spLocks noGrp="1"/>
          </p:cNvSpPr>
          <p:nvPr>
            <p:ph type="pic" sz="quarter" idx="10"/>
          </p:nvPr>
        </p:nvSpPr>
        <p:spPr>
          <a:xfrm>
            <a:off x="6152420" y="3962400"/>
            <a:ext cx="6039579" cy="2895600"/>
          </a:xfrm>
          <a:custGeom>
            <a:avLst/>
            <a:gdLst>
              <a:gd name="connsiteX0" fmla="*/ 0 w 6096000"/>
              <a:gd name="connsiteY0" fmla="*/ 0 h 2895600"/>
              <a:gd name="connsiteX1" fmla="*/ 6096000 w 6096000"/>
              <a:gd name="connsiteY1" fmla="*/ 0 h 2895600"/>
              <a:gd name="connsiteX2" fmla="*/ 6096000 w 6096000"/>
              <a:gd name="connsiteY2" fmla="*/ 2895600 h 2895600"/>
              <a:gd name="connsiteX3" fmla="*/ 0 w 6096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6096000" h="2895600">
                <a:moveTo>
                  <a:pt x="0" y="0"/>
                </a:moveTo>
                <a:lnTo>
                  <a:pt x="6096000" y="0"/>
                </a:lnTo>
                <a:lnTo>
                  <a:pt x="6096000" y="2895600"/>
                </a:lnTo>
                <a:lnTo>
                  <a:pt x="0" y="2895600"/>
                </a:lnTo>
                <a:close/>
              </a:path>
            </a:pathLst>
          </a:custGeom>
          <a:solidFill>
            <a:schemeClr val="bg1">
              <a:lumMod val="75000"/>
              <a:alpha val="20000"/>
            </a:schemeClr>
          </a:solidFill>
        </p:spPr>
        <p:txBody>
          <a:bodyPr wrap="square">
            <a:noAutofit/>
          </a:bodyPr>
          <a:lstStyle>
            <a:lvl1pPr>
              <a:defRPr>
                <a:latin typeface="Lato" panose="020F0502020204030203" pitchFamily="34" charset="0"/>
              </a:defRPr>
            </a:lvl1pPr>
          </a:lstStyle>
          <a:p>
            <a:endParaRPr lang="en-ID" dirty="0"/>
          </a:p>
        </p:txBody>
      </p:sp>
    </p:spTree>
    <p:extLst>
      <p:ext uri="{BB962C8B-B14F-4D97-AF65-F5344CB8AC3E}">
        <p14:creationId xmlns:p14="http://schemas.microsoft.com/office/powerpoint/2010/main" val="147852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EC3D5F-A8A5-4118-B568-C4EB42ECA421}"/>
              </a:ext>
            </a:extLst>
          </p:cNvPr>
          <p:cNvSpPr>
            <a:spLocks noGrp="1"/>
          </p:cNvSpPr>
          <p:nvPr>
            <p:ph type="pic" sz="quarter" idx="11"/>
          </p:nvPr>
        </p:nvSpPr>
        <p:spPr>
          <a:xfrm>
            <a:off x="0" y="0"/>
            <a:ext cx="6873240" cy="4857750"/>
          </a:xfrm>
          <a:custGeom>
            <a:avLst/>
            <a:gdLst>
              <a:gd name="connsiteX0" fmla="*/ 0 w 6873240"/>
              <a:gd name="connsiteY0" fmla="*/ 0 h 4857750"/>
              <a:gd name="connsiteX1" fmla="*/ 6873240 w 6873240"/>
              <a:gd name="connsiteY1" fmla="*/ 0 h 4857750"/>
              <a:gd name="connsiteX2" fmla="*/ 6873240 w 6873240"/>
              <a:gd name="connsiteY2" fmla="*/ 4857750 h 4857750"/>
              <a:gd name="connsiteX3" fmla="*/ 0 w 6873240"/>
              <a:gd name="connsiteY3" fmla="*/ 4857750 h 4857750"/>
            </a:gdLst>
            <a:ahLst/>
            <a:cxnLst>
              <a:cxn ang="0">
                <a:pos x="connsiteX0" y="connsiteY0"/>
              </a:cxn>
              <a:cxn ang="0">
                <a:pos x="connsiteX1" y="connsiteY1"/>
              </a:cxn>
              <a:cxn ang="0">
                <a:pos x="connsiteX2" y="connsiteY2"/>
              </a:cxn>
              <a:cxn ang="0">
                <a:pos x="connsiteX3" y="connsiteY3"/>
              </a:cxn>
            </a:cxnLst>
            <a:rect l="l" t="t" r="r" b="b"/>
            <a:pathLst>
              <a:path w="6873240" h="4857750">
                <a:moveTo>
                  <a:pt x="0" y="0"/>
                </a:moveTo>
                <a:lnTo>
                  <a:pt x="6873240" y="0"/>
                </a:lnTo>
                <a:lnTo>
                  <a:pt x="6873240" y="4857750"/>
                </a:lnTo>
                <a:lnTo>
                  <a:pt x="0" y="4857750"/>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336568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2E3CEEF-5D69-4569-AF00-554F82208EBD}"/>
              </a:ext>
            </a:extLst>
          </p:cNvPr>
          <p:cNvSpPr>
            <a:spLocks noGrp="1"/>
          </p:cNvSpPr>
          <p:nvPr>
            <p:ph type="pic" sz="quarter" idx="12"/>
          </p:nvPr>
        </p:nvSpPr>
        <p:spPr>
          <a:xfrm>
            <a:off x="5179817" y="919788"/>
            <a:ext cx="6504183" cy="5074611"/>
          </a:xfrm>
          <a:custGeom>
            <a:avLst/>
            <a:gdLst>
              <a:gd name="connsiteX0" fmla="*/ 0 w 5373729"/>
              <a:gd name="connsiteY0" fmla="*/ 0 h 3362632"/>
              <a:gd name="connsiteX1" fmla="*/ 5373729 w 5373729"/>
              <a:gd name="connsiteY1" fmla="*/ 0 h 3362632"/>
              <a:gd name="connsiteX2" fmla="*/ 5373729 w 5373729"/>
              <a:gd name="connsiteY2" fmla="*/ 3362632 h 3362632"/>
              <a:gd name="connsiteX3" fmla="*/ 0 w 5373729"/>
              <a:gd name="connsiteY3" fmla="*/ 3362632 h 3362632"/>
            </a:gdLst>
            <a:ahLst/>
            <a:cxnLst>
              <a:cxn ang="0">
                <a:pos x="connsiteX0" y="connsiteY0"/>
              </a:cxn>
              <a:cxn ang="0">
                <a:pos x="connsiteX1" y="connsiteY1"/>
              </a:cxn>
              <a:cxn ang="0">
                <a:pos x="connsiteX2" y="connsiteY2"/>
              </a:cxn>
              <a:cxn ang="0">
                <a:pos x="connsiteX3" y="connsiteY3"/>
              </a:cxn>
            </a:cxnLst>
            <a:rect l="l" t="t" r="r" b="b"/>
            <a:pathLst>
              <a:path w="5373729" h="3362632">
                <a:moveTo>
                  <a:pt x="0" y="0"/>
                </a:moveTo>
                <a:lnTo>
                  <a:pt x="5373729" y="0"/>
                </a:lnTo>
                <a:lnTo>
                  <a:pt x="5373729" y="3362632"/>
                </a:lnTo>
                <a:lnTo>
                  <a:pt x="0" y="3362632"/>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2104171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463A24D-F5BB-497C-AB98-A15B012AAC67}"/>
              </a:ext>
            </a:extLst>
          </p:cNvPr>
          <p:cNvSpPr>
            <a:spLocks noGrp="1"/>
          </p:cNvSpPr>
          <p:nvPr>
            <p:ph type="pic" sz="quarter" idx="10"/>
          </p:nvPr>
        </p:nvSpPr>
        <p:spPr>
          <a:xfrm>
            <a:off x="2254599" y="1"/>
            <a:ext cx="3841401" cy="3990974"/>
          </a:xfrm>
          <a:prstGeom prst="rect">
            <a:avLst/>
          </a:prstGeom>
          <a:solidFill>
            <a:schemeClr val="bg1">
              <a:lumMod val="95000"/>
            </a:schemeClr>
          </a:solidFill>
        </p:spPr>
        <p:txBody>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
        <p:nvSpPr>
          <p:cNvPr id="4" name="Picture Placeholder 2">
            <a:extLst>
              <a:ext uri="{FF2B5EF4-FFF2-40B4-BE49-F238E27FC236}">
                <a16:creationId xmlns:a16="http://schemas.microsoft.com/office/drawing/2014/main" id="{4822939D-5250-48DE-8C2C-63350CDDFDAD}"/>
              </a:ext>
            </a:extLst>
          </p:cNvPr>
          <p:cNvSpPr>
            <a:spLocks noGrp="1"/>
          </p:cNvSpPr>
          <p:nvPr>
            <p:ph type="pic" sz="quarter" idx="11"/>
          </p:nvPr>
        </p:nvSpPr>
        <p:spPr>
          <a:xfrm>
            <a:off x="0" y="3990975"/>
            <a:ext cx="2254599" cy="2253600"/>
          </a:xfrm>
          <a:prstGeom prst="rect">
            <a:avLst/>
          </a:prstGeom>
          <a:solidFill>
            <a:schemeClr val="bg1">
              <a:lumMod val="95000"/>
            </a:schemeClr>
          </a:solidFill>
        </p:spPr>
        <p:txBody>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Tree>
    <p:extLst>
      <p:ext uri="{BB962C8B-B14F-4D97-AF65-F5344CB8AC3E}">
        <p14:creationId xmlns:p14="http://schemas.microsoft.com/office/powerpoint/2010/main" val="191969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CA81D99-83AD-454B-A0D9-461866D004B0}"/>
              </a:ext>
            </a:extLst>
          </p:cNvPr>
          <p:cNvSpPr>
            <a:spLocks noGrp="1"/>
          </p:cNvSpPr>
          <p:nvPr>
            <p:ph type="pic" sz="quarter" idx="11"/>
          </p:nvPr>
        </p:nvSpPr>
        <p:spPr>
          <a:xfrm>
            <a:off x="0" y="1"/>
            <a:ext cx="5397500" cy="3428999"/>
          </a:xfrm>
          <a:custGeom>
            <a:avLst/>
            <a:gdLst>
              <a:gd name="connsiteX0" fmla="*/ 0 w 4887912"/>
              <a:gd name="connsiteY0" fmla="*/ 0 h 3279775"/>
              <a:gd name="connsiteX1" fmla="*/ 4887912 w 4887912"/>
              <a:gd name="connsiteY1" fmla="*/ 0 h 3279775"/>
              <a:gd name="connsiteX2" fmla="*/ 4887912 w 4887912"/>
              <a:gd name="connsiteY2" fmla="*/ 3279775 h 3279775"/>
              <a:gd name="connsiteX3" fmla="*/ 0 w 4887912"/>
              <a:gd name="connsiteY3" fmla="*/ 3279775 h 3279775"/>
            </a:gdLst>
            <a:ahLst/>
            <a:cxnLst>
              <a:cxn ang="0">
                <a:pos x="connsiteX0" y="connsiteY0"/>
              </a:cxn>
              <a:cxn ang="0">
                <a:pos x="connsiteX1" y="connsiteY1"/>
              </a:cxn>
              <a:cxn ang="0">
                <a:pos x="connsiteX2" y="connsiteY2"/>
              </a:cxn>
              <a:cxn ang="0">
                <a:pos x="connsiteX3" y="connsiteY3"/>
              </a:cxn>
            </a:cxnLst>
            <a:rect l="l" t="t" r="r" b="b"/>
            <a:pathLst>
              <a:path w="4887912" h="3279775">
                <a:moveTo>
                  <a:pt x="0" y="0"/>
                </a:moveTo>
                <a:lnTo>
                  <a:pt x="4887912" y="0"/>
                </a:lnTo>
                <a:lnTo>
                  <a:pt x="4887912" y="3279775"/>
                </a:lnTo>
                <a:lnTo>
                  <a:pt x="0" y="3279775"/>
                </a:ln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latin typeface="Lato" panose="020F0502020204030203" pitchFamily="34" charset="0"/>
              </a:defRPr>
            </a:lvl1pPr>
          </a:lstStyle>
          <a:p>
            <a:endParaRPr lang="id-ID" dirty="0"/>
          </a:p>
        </p:txBody>
      </p:sp>
    </p:spTree>
    <p:extLst>
      <p:ext uri="{BB962C8B-B14F-4D97-AF65-F5344CB8AC3E}">
        <p14:creationId xmlns:p14="http://schemas.microsoft.com/office/powerpoint/2010/main" val="1346114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3D4C90-758B-411B-B33E-FA45D9CC6283}"/>
              </a:ext>
            </a:extLst>
          </p:cNvPr>
          <p:cNvSpPr>
            <a:spLocks noGrp="1"/>
          </p:cNvSpPr>
          <p:nvPr>
            <p:ph type="pic" sz="quarter" idx="12"/>
          </p:nvPr>
        </p:nvSpPr>
        <p:spPr>
          <a:xfrm>
            <a:off x="-1" y="1676400"/>
            <a:ext cx="12191998" cy="2349500"/>
          </a:xfrm>
          <a:custGeom>
            <a:avLst/>
            <a:gdLst>
              <a:gd name="connsiteX0" fmla="*/ 0 w 12191998"/>
              <a:gd name="connsiteY0" fmla="*/ 0 h 3807371"/>
              <a:gd name="connsiteX1" fmla="*/ 12191998 w 12191998"/>
              <a:gd name="connsiteY1" fmla="*/ 0 h 3807371"/>
              <a:gd name="connsiteX2" fmla="*/ 12191998 w 12191998"/>
              <a:gd name="connsiteY2" fmla="*/ 3807371 h 3807371"/>
              <a:gd name="connsiteX3" fmla="*/ 0 w 12191998"/>
              <a:gd name="connsiteY3" fmla="*/ 3807371 h 3807371"/>
            </a:gdLst>
            <a:ahLst/>
            <a:cxnLst>
              <a:cxn ang="0">
                <a:pos x="connsiteX0" y="connsiteY0"/>
              </a:cxn>
              <a:cxn ang="0">
                <a:pos x="connsiteX1" y="connsiteY1"/>
              </a:cxn>
              <a:cxn ang="0">
                <a:pos x="connsiteX2" y="connsiteY2"/>
              </a:cxn>
              <a:cxn ang="0">
                <a:pos x="connsiteX3" y="connsiteY3"/>
              </a:cxn>
            </a:cxnLst>
            <a:rect l="l" t="t" r="r" b="b"/>
            <a:pathLst>
              <a:path w="12191998" h="3807371">
                <a:moveTo>
                  <a:pt x="0" y="0"/>
                </a:moveTo>
                <a:lnTo>
                  <a:pt x="12191998" y="0"/>
                </a:lnTo>
                <a:lnTo>
                  <a:pt x="12191998" y="3807371"/>
                </a:lnTo>
                <a:lnTo>
                  <a:pt x="0" y="3807371"/>
                </a:lnTo>
                <a:close/>
              </a:path>
            </a:pathLst>
          </a:custGeom>
          <a:solidFill>
            <a:schemeClr val="bg1">
              <a:lumMod val="75000"/>
              <a:alpha val="20000"/>
            </a:schemeClr>
          </a:solidFill>
        </p:spPr>
        <p:txBody>
          <a:bodyPr wrap="square">
            <a:noAutofit/>
          </a:bodyPr>
          <a:lstStyle>
            <a:lvl1pPr marL="0" indent="0">
              <a:buNone/>
              <a:defRPr sz="1600">
                <a:latin typeface="Lato" panose="020F0502020204030203" pitchFamily="34" charset="0"/>
              </a:defRPr>
            </a:lvl1pPr>
          </a:lstStyle>
          <a:p>
            <a:endParaRPr lang="en-ID" dirty="0"/>
          </a:p>
        </p:txBody>
      </p:sp>
    </p:spTree>
    <p:extLst>
      <p:ext uri="{BB962C8B-B14F-4D97-AF65-F5344CB8AC3E}">
        <p14:creationId xmlns:p14="http://schemas.microsoft.com/office/powerpoint/2010/main" val="13674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812E00-38E4-4A87-A204-CA3CEFF17116}"/>
              </a:ext>
            </a:extLst>
          </p:cNvPr>
          <p:cNvSpPr txBox="1"/>
          <p:nvPr userDrawn="1"/>
        </p:nvSpPr>
        <p:spPr>
          <a:xfrm>
            <a:off x="178288" y="6370700"/>
            <a:ext cx="558312" cy="338554"/>
          </a:xfrm>
          <a:prstGeom prst="rect">
            <a:avLst/>
          </a:prstGeom>
          <a:noFill/>
        </p:spPr>
        <p:txBody>
          <a:bodyPr wrap="square" rtlCol="0" anchor="ctr">
            <a:spAutoFit/>
          </a:bodyPr>
          <a:lstStyle/>
          <a:p>
            <a:pPr algn="ctr"/>
            <a:fld id="{260E2A6B-A809-4840-BF14-8648BC0BDF87}" type="slidenum">
              <a:rPr lang="id-ID" sz="1600" i="0" smtClean="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rPr>
              <a:pPr algn="ctr"/>
              <a:t>‹#›</a:t>
            </a:fld>
            <a:endParaRPr lang="id-ID" sz="4800" i="0" dirty="0">
              <a:solidFill>
                <a:schemeClr val="tx1">
                  <a:alpha val="50000"/>
                </a:schemeClr>
              </a:solidFill>
              <a:latin typeface="Roboto" panose="02000000000000000000" pitchFamily="2" charset="0"/>
              <a:ea typeface="Liberation Sans" panose="020B0604020202020204" pitchFamily="34" charset="0"/>
              <a:cs typeface="Segoe UI" panose="020B0502040204020203" pitchFamily="34" charset="0"/>
            </a:endParaRPr>
          </a:p>
        </p:txBody>
      </p:sp>
    </p:spTree>
    <p:extLst>
      <p:ext uri="{BB962C8B-B14F-4D97-AF65-F5344CB8AC3E}">
        <p14:creationId xmlns:p14="http://schemas.microsoft.com/office/powerpoint/2010/main" val="46192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98" r:id="rId4"/>
    <p:sldLayoutId id="2147483654" r:id="rId5"/>
    <p:sldLayoutId id="2147483655" r:id="rId6"/>
    <p:sldLayoutId id="2147483656" r:id="rId7"/>
    <p:sldLayoutId id="2147483661" r:id="rId8"/>
    <p:sldLayoutId id="2147483666" r:id="rId9"/>
    <p:sldLayoutId id="2147483657" r:id="rId10"/>
    <p:sldLayoutId id="2147483658" r:id="rId11"/>
    <p:sldLayoutId id="2147483659" r:id="rId12"/>
    <p:sldLayoutId id="2147483662" r:id="rId13"/>
    <p:sldLayoutId id="2147483660" r:id="rId14"/>
    <p:sldLayoutId id="2147483667" r:id="rId15"/>
    <p:sldLayoutId id="2147483673" r:id="rId16"/>
    <p:sldLayoutId id="2147483663" r:id="rId17"/>
    <p:sldLayoutId id="2147483664" r:id="rId18"/>
    <p:sldLayoutId id="2147483665" r:id="rId19"/>
    <p:sldLayoutId id="2147483668" r:id="rId20"/>
    <p:sldLayoutId id="2147483669" r:id="rId21"/>
    <p:sldLayoutId id="2147483670" r:id="rId22"/>
    <p:sldLayoutId id="2147483671" r:id="rId23"/>
    <p:sldLayoutId id="2147483672" r:id="rId24"/>
    <p:sldLayoutId id="2147483720" r:id="rId25"/>
    <p:sldLayoutId id="2147483722"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D4AEC59-939A-B50D-4F30-AEB0908D26CE}"/>
              </a:ext>
            </a:extLst>
          </p:cNvPr>
          <p:cNvSpPr/>
          <p:nvPr/>
        </p:nvSpPr>
        <p:spPr>
          <a:xfrm flipH="1" flipV="1">
            <a:off x="4382813" y="5092069"/>
            <a:ext cx="7809186" cy="1765929"/>
          </a:xfrm>
          <a:custGeom>
            <a:avLst/>
            <a:gdLst>
              <a:gd name="connsiteX0" fmla="*/ 7278256 w 7278256"/>
              <a:gd name="connsiteY0" fmla="*/ 0 h 1765929"/>
              <a:gd name="connsiteX1" fmla="*/ 0 w 7278256"/>
              <a:gd name="connsiteY1" fmla="*/ 0 h 1765929"/>
              <a:gd name="connsiteX2" fmla="*/ 0 w 7278256"/>
              <a:gd name="connsiteY2" fmla="*/ 1765929 h 1765929"/>
              <a:gd name="connsiteX3" fmla="*/ 5690721 w 7278256"/>
              <a:gd name="connsiteY3" fmla="*/ 1765929 h 1765929"/>
            </a:gdLst>
            <a:ahLst/>
            <a:cxnLst>
              <a:cxn ang="0">
                <a:pos x="connsiteX0" y="connsiteY0"/>
              </a:cxn>
              <a:cxn ang="0">
                <a:pos x="connsiteX1" y="connsiteY1"/>
              </a:cxn>
              <a:cxn ang="0">
                <a:pos x="connsiteX2" y="connsiteY2"/>
              </a:cxn>
              <a:cxn ang="0">
                <a:pos x="connsiteX3" y="connsiteY3"/>
              </a:cxn>
            </a:cxnLst>
            <a:rect l="l" t="t" r="r" b="b"/>
            <a:pathLst>
              <a:path w="7278256" h="1765929">
                <a:moveTo>
                  <a:pt x="7278256" y="0"/>
                </a:moveTo>
                <a:lnTo>
                  <a:pt x="0" y="0"/>
                </a:lnTo>
                <a:lnTo>
                  <a:pt x="0" y="1765929"/>
                </a:lnTo>
                <a:lnTo>
                  <a:pt x="5690721" y="176592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dirty="0"/>
          </a:p>
        </p:txBody>
      </p:sp>
      <p:sp>
        <p:nvSpPr>
          <p:cNvPr id="10" name="Parallelogram 9">
            <a:extLst>
              <a:ext uri="{FF2B5EF4-FFF2-40B4-BE49-F238E27FC236}">
                <a16:creationId xmlns:a16="http://schemas.microsoft.com/office/drawing/2014/main" id="{BE4FACF2-30F7-7AD4-2860-26B91D7E1EAE}"/>
              </a:ext>
            </a:extLst>
          </p:cNvPr>
          <p:cNvSpPr/>
          <p:nvPr/>
        </p:nvSpPr>
        <p:spPr>
          <a:xfrm flipH="1" flipV="1">
            <a:off x="4091433" y="4555178"/>
            <a:ext cx="2692604" cy="1638235"/>
          </a:xfrm>
          <a:prstGeom prst="parallelogram">
            <a:avLst>
              <a:gd name="adj" fmla="val 89898"/>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Parallelogram 10">
            <a:extLst>
              <a:ext uri="{FF2B5EF4-FFF2-40B4-BE49-F238E27FC236}">
                <a16:creationId xmlns:a16="http://schemas.microsoft.com/office/drawing/2014/main" id="{8A97D50E-D05E-918C-4C0C-A802D12F1E5B}"/>
              </a:ext>
            </a:extLst>
          </p:cNvPr>
          <p:cNvSpPr/>
          <p:nvPr/>
        </p:nvSpPr>
        <p:spPr>
          <a:xfrm>
            <a:off x="7161891" y="4345253"/>
            <a:ext cx="1740809" cy="758552"/>
          </a:xfrm>
          <a:prstGeom prst="parallelogram">
            <a:avLst>
              <a:gd name="adj" fmla="val 89898"/>
            </a:avLst>
          </a:prstGeom>
          <a:noFill/>
          <a:ln>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9" name="Group 28">
            <a:extLst>
              <a:ext uri="{FF2B5EF4-FFF2-40B4-BE49-F238E27FC236}">
                <a16:creationId xmlns:a16="http://schemas.microsoft.com/office/drawing/2014/main" id="{F398505C-7DE9-45CF-8FFA-0FCEE69FD80D}"/>
              </a:ext>
            </a:extLst>
          </p:cNvPr>
          <p:cNvGrpSpPr/>
          <p:nvPr/>
        </p:nvGrpSpPr>
        <p:grpSpPr>
          <a:xfrm>
            <a:off x="0" y="5549900"/>
            <a:ext cx="3627104" cy="1308100"/>
            <a:chOff x="-114299" y="5151385"/>
            <a:chExt cx="4732108" cy="1706615"/>
          </a:xfrm>
        </p:grpSpPr>
        <p:sp>
          <p:nvSpPr>
            <p:cNvPr id="26" name="Parallelogram 25">
              <a:extLst>
                <a:ext uri="{FF2B5EF4-FFF2-40B4-BE49-F238E27FC236}">
                  <a16:creationId xmlns:a16="http://schemas.microsoft.com/office/drawing/2014/main" id="{97F6D128-C00F-6BCD-4818-34846F0E61B3}"/>
                </a:ext>
              </a:extLst>
            </p:cNvPr>
            <p:cNvSpPr/>
            <p:nvPr/>
          </p:nvSpPr>
          <p:spPr>
            <a:xfrm flipH="1">
              <a:off x="1271574" y="5768922"/>
              <a:ext cx="1732965" cy="1089078"/>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Parallelogram 26">
              <a:extLst>
                <a:ext uri="{FF2B5EF4-FFF2-40B4-BE49-F238E27FC236}">
                  <a16:creationId xmlns:a16="http://schemas.microsoft.com/office/drawing/2014/main" id="{FBCD6B66-0BB5-9AE5-8DF5-AA044FC40E51}"/>
                </a:ext>
              </a:extLst>
            </p:cNvPr>
            <p:cNvSpPr/>
            <p:nvPr/>
          </p:nvSpPr>
          <p:spPr>
            <a:xfrm flipH="1">
              <a:off x="-114299" y="5151385"/>
              <a:ext cx="1417017" cy="622825"/>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Parallelogram 27">
              <a:extLst>
                <a:ext uri="{FF2B5EF4-FFF2-40B4-BE49-F238E27FC236}">
                  <a16:creationId xmlns:a16="http://schemas.microsoft.com/office/drawing/2014/main" id="{642DC0DE-F072-FB94-8494-B49CCF8CE133}"/>
                </a:ext>
              </a:extLst>
            </p:cNvPr>
            <p:cNvSpPr/>
            <p:nvPr/>
          </p:nvSpPr>
          <p:spPr>
            <a:xfrm>
              <a:off x="2018389" y="5186498"/>
              <a:ext cx="2599420" cy="584824"/>
            </a:xfrm>
            <a:prstGeom prst="parallelogram">
              <a:avLst>
                <a:gd name="adj" fmla="val 89898"/>
              </a:avLst>
            </a:prstGeom>
            <a:noFill/>
            <a:ln w="19050">
              <a:solidFill>
                <a:schemeClr val="accent6">
                  <a:alpha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a:extLst>
              <a:ext uri="{FF2B5EF4-FFF2-40B4-BE49-F238E27FC236}">
                <a16:creationId xmlns:a16="http://schemas.microsoft.com/office/drawing/2014/main" id="{B467D2FC-D286-654D-2522-204CEA515ECC}"/>
              </a:ext>
            </a:extLst>
          </p:cNvPr>
          <p:cNvSpPr>
            <a:spLocks noGrp="1"/>
          </p:cNvSpPr>
          <p:nvPr>
            <p:ph type="pic" sz="quarter" idx="10"/>
          </p:nvPr>
        </p:nvSpPr>
        <p:spPr/>
        <p:txBody>
          <a:bodyPr/>
          <a:lstStyle/>
          <a:p>
            <a:endParaRPr lang="en-LS"/>
          </a:p>
        </p:txBody>
      </p:sp>
      <p:sp>
        <p:nvSpPr>
          <p:cNvPr id="22" name="TextBox 21">
            <a:extLst>
              <a:ext uri="{FF2B5EF4-FFF2-40B4-BE49-F238E27FC236}">
                <a16:creationId xmlns:a16="http://schemas.microsoft.com/office/drawing/2014/main" id="{D671604A-CBCF-00C1-0498-CF924252392D}"/>
              </a:ext>
            </a:extLst>
          </p:cNvPr>
          <p:cNvSpPr txBox="1"/>
          <p:nvPr/>
        </p:nvSpPr>
        <p:spPr>
          <a:xfrm>
            <a:off x="6374961" y="5838569"/>
            <a:ext cx="5212981" cy="677108"/>
          </a:xfrm>
          <a:prstGeom prst="rect">
            <a:avLst/>
          </a:prstGeom>
          <a:noFill/>
        </p:spPr>
        <p:txBody>
          <a:bodyPr wrap="square" rtlCol="0">
            <a:spAutoFit/>
          </a:bodyPr>
          <a:lstStyle/>
          <a:p>
            <a:r>
              <a:rPr lang="en-ID" sz="2000" b="1" dirty="0">
                <a:solidFill>
                  <a:schemeClr val="bg1"/>
                </a:solidFill>
                <a:latin typeface="Lato" panose="020F0502020204030203" pitchFamily="34" charset="0"/>
                <a:ea typeface="Lato" panose="020F0502020204030203" pitchFamily="34" charset="0"/>
                <a:cs typeface="Lato" panose="020F0502020204030203" pitchFamily="34" charset="0"/>
              </a:rPr>
              <a:t>Digital Government Technology Platforms </a:t>
            </a:r>
          </a:p>
          <a:p>
            <a:r>
              <a:rPr lang="en-ID" dirty="0">
                <a:solidFill>
                  <a:schemeClr val="bg1"/>
                </a:solidFill>
                <a:latin typeface="Lato" panose="020F0502020204030203" pitchFamily="34" charset="0"/>
                <a:ea typeface="Lato" panose="020F0502020204030203" pitchFamily="34" charset="0"/>
                <a:cs typeface="Lato" panose="020F0502020204030203" pitchFamily="34" charset="0"/>
              </a:rPr>
              <a:t>Lebeko Sello – eGovernment Project Coordinator</a:t>
            </a: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7246" y="1079992"/>
            <a:ext cx="6655344" cy="3743631"/>
          </a:xfrm>
          <a:prstGeom prst="rect">
            <a:avLst/>
          </a:prstGeom>
        </p:spPr>
      </p:pic>
    </p:spTree>
    <p:extLst>
      <p:ext uri="{BB962C8B-B14F-4D97-AF65-F5344CB8AC3E}">
        <p14:creationId xmlns:p14="http://schemas.microsoft.com/office/powerpoint/2010/main" val="143509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445D352E-CE8F-398B-74E7-4575FAAE95BD}"/>
              </a:ext>
            </a:extLst>
          </p:cNvPr>
          <p:cNvSpPr>
            <a:spLocks noGrp="1"/>
          </p:cNvSpPr>
          <p:nvPr>
            <p:ph type="pic" sz="quarter" idx="10"/>
          </p:nvPr>
        </p:nvSpPr>
        <p:spPr/>
        <p:txBody>
          <a:bodyPr/>
          <a:lstStyle/>
          <a:p>
            <a:endParaRPr lang="en-LS"/>
          </a:p>
        </p:txBody>
      </p:sp>
      <p:sp>
        <p:nvSpPr>
          <p:cNvPr id="6" name="Rectangle: Rounded Corners 5">
            <a:extLst>
              <a:ext uri="{FF2B5EF4-FFF2-40B4-BE49-F238E27FC236}">
                <a16:creationId xmlns:a16="http://schemas.microsoft.com/office/drawing/2014/main" id="{061179AC-78BF-4D4D-8173-A23EA0F03F68}"/>
              </a:ext>
            </a:extLst>
          </p:cNvPr>
          <p:cNvSpPr/>
          <p:nvPr/>
        </p:nvSpPr>
        <p:spPr>
          <a:xfrm>
            <a:off x="1066800" y="4103004"/>
            <a:ext cx="7381164" cy="1572082"/>
          </a:xfrm>
          <a:prstGeom prst="roundRect">
            <a:avLst>
              <a:gd name="adj" fmla="val 13742"/>
            </a:avLst>
          </a:prstGeom>
          <a:solidFill>
            <a:schemeClr val="bg1"/>
          </a:solidFill>
          <a:ln>
            <a:noFill/>
          </a:ln>
          <a:effectLst>
            <a:outerShdw blurRad="698500" dist="508000" dir="2400000" sx="95000" sy="95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Open Sans SemiBold" panose="020B0706030804020204" pitchFamily="34" charset="0"/>
            </a:endParaRPr>
          </a:p>
        </p:txBody>
      </p:sp>
      <p:grpSp>
        <p:nvGrpSpPr>
          <p:cNvPr id="9" name="Group 8">
            <a:extLst>
              <a:ext uri="{FF2B5EF4-FFF2-40B4-BE49-F238E27FC236}">
                <a16:creationId xmlns:a16="http://schemas.microsoft.com/office/drawing/2014/main" id="{06547F5A-E995-46A8-BADA-515AF2A5A75C}"/>
              </a:ext>
            </a:extLst>
          </p:cNvPr>
          <p:cNvGrpSpPr/>
          <p:nvPr/>
        </p:nvGrpSpPr>
        <p:grpSpPr>
          <a:xfrm>
            <a:off x="2161714" y="4428278"/>
            <a:ext cx="2512437" cy="674480"/>
            <a:chOff x="1477244" y="2721046"/>
            <a:chExt cx="2512437" cy="674480"/>
          </a:xfrm>
        </p:grpSpPr>
        <p:sp>
          <p:nvSpPr>
            <p:cNvPr id="11" name="TextBox 10">
              <a:extLst>
                <a:ext uri="{FF2B5EF4-FFF2-40B4-BE49-F238E27FC236}">
                  <a16:creationId xmlns:a16="http://schemas.microsoft.com/office/drawing/2014/main" id="{F3B35A17-B4C4-4B4B-A4B8-3DCD3E00F5F8}"/>
                </a:ext>
              </a:extLst>
            </p:cNvPr>
            <p:cNvSpPr txBox="1"/>
            <p:nvPr/>
          </p:nvSpPr>
          <p:spPr>
            <a:xfrm>
              <a:off x="1477244" y="2721046"/>
              <a:ext cx="2205037" cy="369332"/>
            </a:xfrm>
            <a:prstGeom prst="rect">
              <a:avLst/>
            </a:prstGeom>
            <a:noFill/>
          </p:spPr>
          <p:txBody>
            <a:bodyPr wrap="square" rtlCol="0">
              <a:spAutoFit/>
            </a:bodyPr>
            <a:lstStyle/>
            <a:p>
              <a:r>
                <a:rPr lang="en-US"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Lebeko Sello</a:t>
              </a:r>
            </a:p>
          </p:txBody>
        </p:sp>
        <p:sp>
          <p:nvSpPr>
            <p:cNvPr id="12" name="TextBox 11">
              <a:extLst>
                <a:ext uri="{FF2B5EF4-FFF2-40B4-BE49-F238E27FC236}">
                  <a16:creationId xmlns:a16="http://schemas.microsoft.com/office/drawing/2014/main" id="{F90366F6-9E9D-42D1-8B5C-B38184039698}"/>
                </a:ext>
              </a:extLst>
            </p:cNvPr>
            <p:cNvSpPr txBox="1"/>
            <p:nvPr/>
          </p:nvSpPr>
          <p:spPr>
            <a:xfrm>
              <a:off x="1477245" y="3090378"/>
              <a:ext cx="2512436" cy="305148"/>
            </a:xfrm>
            <a:prstGeom prst="rect">
              <a:avLst/>
            </a:prstGeom>
            <a:noFill/>
          </p:spPr>
          <p:txBody>
            <a:bodyPr wrap="square" rtlCol="0">
              <a:spAutoFit/>
            </a:bodyPr>
            <a:lstStyle/>
            <a:p>
              <a:pPr>
                <a:lnSpc>
                  <a:spcPct val="130000"/>
                </a:lnSpc>
              </a:pPr>
              <a:r>
                <a:rPr lang="en-US"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lebeko.sello@gov.ls</a:t>
              </a:r>
            </a:p>
          </p:txBody>
        </p:sp>
      </p:grpSp>
      <p:grpSp>
        <p:nvGrpSpPr>
          <p:cNvPr id="26" name="Group 25">
            <a:extLst>
              <a:ext uri="{FF2B5EF4-FFF2-40B4-BE49-F238E27FC236}">
                <a16:creationId xmlns:a16="http://schemas.microsoft.com/office/drawing/2014/main" id="{1A765361-2E7C-45B9-BE36-7740A0A20E17}"/>
              </a:ext>
            </a:extLst>
          </p:cNvPr>
          <p:cNvGrpSpPr/>
          <p:nvPr/>
        </p:nvGrpSpPr>
        <p:grpSpPr>
          <a:xfrm>
            <a:off x="5434507" y="4428278"/>
            <a:ext cx="2820339" cy="674480"/>
            <a:chOff x="1477245" y="2721046"/>
            <a:chExt cx="1880340" cy="674480"/>
          </a:xfrm>
        </p:grpSpPr>
        <p:sp>
          <p:nvSpPr>
            <p:cNvPr id="27" name="TextBox 26">
              <a:extLst>
                <a:ext uri="{FF2B5EF4-FFF2-40B4-BE49-F238E27FC236}">
                  <a16:creationId xmlns:a16="http://schemas.microsoft.com/office/drawing/2014/main" id="{027C3619-40FA-4BF7-8331-AE59A37D70C0}"/>
                </a:ext>
              </a:extLst>
            </p:cNvPr>
            <p:cNvSpPr txBox="1"/>
            <p:nvPr/>
          </p:nvSpPr>
          <p:spPr>
            <a:xfrm>
              <a:off x="1477245" y="2721046"/>
              <a:ext cx="1880340" cy="307777"/>
            </a:xfrm>
            <a:prstGeom prst="rect">
              <a:avLst/>
            </a:prstGeom>
            <a:noFill/>
          </p:spPr>
          <p:txBody>
            <a:bodyPr wrap="square" rtlCol="0">
              <a:spAutoFit/>
            </a:bodyPr>
            <a:lstStyle/>
            <a:p>
              <a:r>
                <a:rPr lang="en-US" sz="14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rPr>
                <a:t>https:/wa.me/26663906390</a:t>
              </a:r>
            </a:p>
          </p:txBody>
        </p:sp>
        <p:sp>
          <p:nvSpPr>
            <p:cNvPr id="28" name="TextBox 27">
              <a:extLst>
                <a:ext uri="{FF2B5EF4-FFF2-40B4-BE49-F238E27FC236}">
                  <a16:creationId xmlns:a16="http://schemas.microsoft.com/office/drawing/2014/main" id="{B9B18780-AD76-49F7-946E-CEDA0A505A8C}"/>
                </a:ext>
              </a:extLst>
            </p:cNvPr>
            <p:cNvSpPr txBox="1"/>
            <p:nvPr/>
          </p:nvSpPr>
          <p:spPr>
            <a:xfrm>
              <a:off x="1477245" y="3090378"/>
              <a:ext cx="1880339" cy="305148"/>
            </a:xfrm>
            <a:prstGeom prst="rect">
              <a:avLst/>
            </a:prstGeom>
            <a:noFill/>
          </p:spPr>
          <p:txBody>
            <a:bodyPr wrap="square" rtlCol="0">
              <a:spAutoFit/>
            </a:bodyPr>
            <a:lstStyle/>
            <a:p>
              <a:pPr>
                <a:lnSpc>
                  <a:spcPct val="130000"/>
                </a:lnSpc>
              </a:pPr>
              <a:endParaRPr lang="pt-BR" sz="1200" dirty="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endParaRPr>
            </a:p>
          </p:txBody>
        </p:sp>
      </p:grpSp>
      <p:grpSp>
        <p:nvGrpSpPr>
          <p:cNvPr id="30" name="Group 29">
            <a:extLst>
              <a:ext uri="{FF2B5EF4-FFF2-40B4-BE49-F238E27FC236}">
                <a16:creationId xmlns:a16="http://schemas.microsoft.com/office/drawing/2014/main" id="{381F9E4A-7686-4EEC-86BE-621F41DD59C6}"/>
              </a:ext>
            </a:extLst>
          </p:cNvPr>
          <p:cNvGrpSpPr/>
          <p:nvPr/>
        </p:nvGrpSpPr>
        <p:grpSpPr>
          <a:xfrm>
            <a:off x="7617654" y="4653048"/>
            <a:ext cx="527502" cy="527502"/>
            <a:chOff x="2530249" y="3497720"/>
            <a:chExt cx="527502" cy="527502"/>
          </a:xfrm>
        </p:grpSpPr>
        <p:sp>
          <p:nvSpPr>
            <p:cNvPr id="31" name="Oval 30">
              <a:extLst>
                <a:ext uri="{FF2B5EF4-FFF2-40B4-BE49-F238E27FC236}">
                  <a16:creationId xmlns:a16="http://schemas.microsoft.com/office/drawing/2014/main" id="{DB685B7E-1E12-4440-AEBD-B1D52B4D25E6}"/>
                </a:ext>
              </a:extLst>
            </p:cNvPr>
            <p:cNvSpPr/>
            <p:nvPr/>
          </p:nvSpPr>
          <p:spPr>
            <a:xfrm flipH="1">
              <a:off x="2530249" y="3497720"/>
              <a:ext cx="527502" cy="527502"/>
            </a:xfrm>
            <a:prstGeom prst="ellipse">
              <a:avLst/>
            </a:prstGeom>
            <a:solidFill>
              <a:schemeClr val="bg1"/>
            </a:solidFill>
            <a:ln w="3175">
              <a:noFill/>
            </a:ln>
            <a:effectLst>
              <a:outerShdw blurRad="558800" dist="165100" dir="2700000" sx="90000" sy="9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aleway" pitchFamily="2" charset="0"/>
              </a:endParaRPr>
            </a:p>
          </p:txBody>
        </p:sp>
        <p:sp>
          <p:nvSpPr>
            <p:cNvPr id="32" name="Freeform: Shape 31">
              <a:extLst>
                <a:ext uri="{FF2B5EF4-FFF2-40B4-BE49-F238E27FC236}">
                  <a16:creationId xmlns:a16="http://schemas.microsoft.com/office/drawing/2014/main" id="{F993693D-6CB6-4B52-8EE5-B7085E2F306D}"/>
                </a:ext>
              </a:extLst>
            </p:cNvPr>
            <p:cNvSpPr/>
            <p:nvPr/>
          </p:nvSpPr>
          <p:spPr>
            <a:xfrm rot="16200000">
              <a:off x="2713497" y="3663589"/>
              <a:ext cx="161006" cy="195764"/>
            </a:xfrm>
            <a:custGeom>
              <a:avLst/>
              <a:gdLst>
                <a:gd name="connsiteX0" fmla="*/ 30125 w 1264601"/>
                <a:gd name="connsiteY0" fmla="*/ 976850 h 1537605"/>
                <a:gd name="connsiteX1" fmla="*/ 30125 w 1264601"/>
                <a:gd name="connsiteY1" fmla="*/ 831876 h 1537605"/>
                <a:gd name="connsiteX2" fmla="*/ 102612 w 1264601"/>
                <a:gd name="connsiteY2" fmla="*/ 801751 h 1537605"/>
                <a:gd name="connsiteX3" fmla="*/ 175099 w 1264601"/>
                <a:gd name="connsiteY3" fmla="*/ 831876 h 1537605"/>
                <a:gd name="connsiteX4" fmla="*/ 530944 w 1264601"/>
                <a:gd name="connsiteY4" fmla="*/ 1187721 h 1537605"/>
                <a:gd name="connsiteX5" fmla="*/ 530944 w 1264601"/>
                <a:gd name="connsiteY5" fmla="*/ 102612 h 1537605"/>
                <a:gd name="connsiteX6" fmla="*/ 633556 w 1264601"/>
                <a:gd name="connsiteY6" fmla="*/ 0 h 1537605"/>
                <a:gd name="connsiteX7" fmla="*/ 736168 w 1264601"/>
                <a:gd name="connsiteY7" fmla="*/ 102612 h 1537605"/>
                <a:gd name="connsiteX8" fmla="*/ 736168 w 1264601"/>
                <a:gd name="connsiteY8" fmla="*/ 1187721 h 1537605"/>
                <a:gd name="connsiteX9" fmla="*/ 1091386 w 1264601"/>
                <a:gd name="connsiteY9" fmla="*/ 831876 h 1537605"/>
                <a:gd name="connsiteX10" fmla="*/ 1236360 w 1264601"/>
                <a:gd name="connsiteY10" fmla="*/ 831876 h 1537605"/>
                <a:gd name="connsiteX11" fmla="*/ 1236360 w 1264601"/>
                <a:gd name="connsiteY11" fmla="*/ 976850 h 1537605"/>
                <a:gd name="connsiteX12" fmla="*/ 705729 w 1264601"/>
                <a:gd name="connsiteY12" fmla="*/ 1507481 h 1537605"/>
                <a:gd name="connsiteX13" fmla="*/ 633242 w 1264601"/>
                <a:gd name="connsiteY13" fmla="*/ 1537605 h 1537605"/>
                <a:gd name="connsiteX14" fmla="*/ 560755 w 1264601"/>
                <a:gd name="connsiteY14" fmla="*/ 1507481 h 1537605"/>
                <a:gd name="connsiteX15" fmla="*/ 30125 w 1264601"/>
                <a:gd name="connsiteY15" fmla="*/ 976850 h 1537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64601" h="1537605">
                  <a:moveTo>
                    <a:pt x="30125" y="976850"/>
                  </a:moveTo>
                  <a:cubicBezTo>
                    <a:pt x="-10042" y="936684"/>
                    <a:pt x="-10042" y="872042"/>
                    <a:pt x="30125" y="831876"/>
                  </a:cubicBezTo>
                  <a:cubicBezTo>
                    <a:pt x="50208" y="811793"/>
                    <a:pt x="76253" y="801751"/>
                    <a:pt x="102612" y="801751"/>
                  </a:cubicBezTo>
                  <a:cubicBezTo>
                    <a:pt x="128971" y="801751"/>
                    <a:pt x="155016" y="811793"/>
                    <a:pt x="175099" y="831876"/>
                  </a:cubicBezTo>
                  <a:lnTo>
                    <a:pt x="530944" y="1187721"/>
                  </a:lnTo>
                  <a:lnTo>
                    <a:pt x="530944" y="102612"/>
                  </a:lnTo>
                  <a:cubicBezTo>
                    <a:pt x="530944" y="46128"/>
                    <a:pt x="576759" y="0"/>
                    <a:pt x="633556" y="0"/>
                  </a:cubicBezTo>
                  <a:cubicBezTo>
                    <a:pt x="690040" y="0"/>
                    <a:pt x="736168" y="45814"/>
                    <a:pt x="736168" y="102612"/>
                  </a:cubicBezTo>
                  <a:lnTo>
                    <a:pt x="736168" y="1187721"/>
                  </a:lnTo>
                  <a:lnTo>
                    <a:pt x="1091386" y="831876"/>
                  </a:lnTo>
                  <a:cubicBezTo>
                    <a:pt x="1131552" y="791710"/>
                    <a:pt x="1196194" y="791710"/>
                    <a:pt x="1236360" y="831876"/>
                  </a:cubicBezTo>
                  <a:cubicBezTo>
                    <a:pt x="1276526" y="872042"/>
                    <a:pt x="1276526" y="936684"/>
                    <a:pt x="1236360" y="976850"/>
                  </a:cubicBezTo>
                  <a:lnTo>
                    <a:pt x="705729" y="1507481"/>
                  </a:lnTo>
                  <a:cubicBezTo>
                    <a:pt x="686588" y="1526622"/>
                    <a:pt x="660543" y="1537605"/>
                    <a:pt x="633242" y="1537605"/>
                  </a:cubicBezTo>
                  <a:cubicBezTo>
                    <a:pt x="605942" y="1537605"/>
                    <a:pt x="579897" y="1526936"/>
                    <a:pt x="560755" y="1507481"/>
                  </a:cubicBezTo>
                  <a:lnTo>
                    <a:pt x="30125" y="976850"/>
                  </a:lnTo>
                  <a:close/>
                </a:path>
              </a:pathLst>
            </a:custGeom>
            <a:solidFill>
              <a:schemeClr val="accent1"/>
            </a:solidFill>
            <a:ln w="3130" cap="flat">
              <a:noFill/>
              <a:prstDash val="solid"/>
              <a:miter/>
            </a:ln>
          </p:spPr>
          <p:txBody>
            <a:bodyPr rtlCol="0" anchor="ctr"/>
            <a:lstStyle/>
            <a:p>
              <a:endParaRPr lang="en-US" dirty="0">
                <a:latin typeface="Raleway" pitchFamily="2" charset="0"/>
              </a:endParaRPr>
            </a:p>
          </p:txBody>
        </p:sp>
      </p:grpSp>
      <p:grpSp>
        <p:nvGrpSpPr>
          <p:cNvPr id="2" name="Group 1">
            <a:extLst>
              <a:ext uri="{FF2B5EF4-FFF2-40B4-BE49-F238E27FC236}">
                <a16:creationId xmlns:a16="http://schemas.microsoft.com/office/drawing/2014/main" id="{9B42BBF5-D864-43E0-B199-D3F9EC1E8B93}"/>
              </a:ext>
            </a:extLst>
          </p:cNvPr>
          <p:cNvGrpSpPr/>
          <p:nvPr/>
        </p:nvGrpSpPr>
        <p:grpSpPr>
          <a:xfrm>
            <a:off x="4660349" y="4597540"/>
            <a:ext cx="583010" cy="583010"/>
            <a:chOff x="4660349" y="4597540"/>
            <a:chExt cx="583010" cy="583010"/>
          </a:xfrm>
        </p:grpSpPr>
        <p:sp>
          <p:nvSpPr>
            <p:cNvPr id="25" name="Oval 24">
              <a:extLst>
                <a:ext uri="{FF2B5EF4-FFF2-40B4-BE49-F238E27FC236}">
                  <a16:creationId xmlns:a16="http://schemas.microsoft.com/office/drawing/2014/main" id="{0F3F66D4-E902-4128-A6AB-AA2EACC2E247}"/>
                </a:ext>
              </a:extLst>
            </p:cNvPr>
            <p:cNvSpPr/>
            <p:nvPr/>
          </p:nvSpPr>
          <p:spPr>
            <a:xfrm rot="5400000">
              <a:off x="4660349" y="4597540"/>
              <a:ext cx="583010" cy="583010"/>
            </a:xfrm>
            <a:prstGeom prst="ellipse">
              <a:avLst/>
            </a:prstGeom>
            <a:solidFill>
              <a:schemeClr val="accent1"/>
            </a:solidFill>
            <a:ln>
              <a:noFill/>
            </a:ln>
            <a:effectLst>
              <a:outerShdw blurRad="571500" dist="2540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6" name="Freeform: Shape 35">
              <a:extLst>
                <a:ext uri="{FF2B5EF4-FFF2-40B4-BE49-F238E27FC236}">
                  <a16:creationId xmlns:a16="http://schemas.microsoft.com/office/drawing/2014/main" id="{39D5BAA2-E9F6-4120-BC49-80662148C99F}"/>
                </a:ext>
              </a:extLst>
            </p:cNvPr>
            <p:cNvSpPr/>
            <p:nvPr/>
          </p:nvSpPr>
          <p:spPr>
            <a:xfrm>
              <a:off x="4796566" y="4733500"/>
              <a:ext cx="310577" cy="311091"/>
            </a:xfrm>
            <a:custGeom>
              <a:avLst/>
              <a:gdLst>
                <a:gd name="connsiteX0" fmla="*/ 147126 w 890952"/>
                <a:gd name="connsiteY0" fmla="*/ 91568 h 892428"/>
                <a:gd name="connsiteX1" fmla="*/ 193229 w 890952"/>
                <a:gd name="connsiteY1" fmla="*/ 112489 h 892428"/>
                <a:gd name="connsiteX2" fmla="*/ 246465 w 890952"/>
                <a:gd name="connsiteY2" fmla="*/ 165725 h 892428"/>
                <a:gd name="connsiteX3" fmla="*/ 298426 w 890952"/>
                <a:gd name="connsiteY3" fmla="*/ 217685 h 892428"/>
                <a:gd name="connsiteX4" fmla="*/ 298426 w 890952"/>
                <a:gd name="connsiteY4" fmla="*/ 313401 h 892428"/>
                <a:gd name="connsiteX5" fmla="*/ 232974 w 890952"/>
                <a:gd name="connsiteY5" fmla="*/ 377576 h 892428"/>
                <a:gd name="connsiteX6" fmla="*/ 229328 w 890952"/>
                <a:gd name="connsiteY6" fmla="*/ 394531 h 892428"/>
                <a:gd name="connsiteX7" fmla="*/ 287487 w 890952"/>
                <a:gd name="connsiteY7" fmla="*/ 488971 h 892428"/>
                <a:gd name="connsiteX8" fmla="*/ 450841 w 890952"/>
                <a:gd name="connsiteY8" fmla="*/ 637923 h 892428"/>
                <a:gd name="connsiteX9" fmla="*/ 493139 w 890952"/>
                <a:gd name="connsiteY9" fmla="*/ 660895 h 892428"/>
                <a:gd name="connsiteX10" fmla="*/ 511370 w 890952"/>
                <a:gd name="connsiteY10" fmla="*/ 657248 h 892428"/>
                <a:gd name="connsiteX11" fmla="*/ 576822 w 890952"/>
                <a:gd name="connsiteY11" fmla="*/ 591797 h 892428"/>
                <a:gd name="connsiteX12" fmla="*/ 669985 w 890952"/>
                <a:gd name="connsiteY12" fmla="*/ 591797 h 892428"/>
                <a:gd name="connsiteX13" fmla="*/ 775363 w 890952"/>
                <a:gd name="connsiteY13" fmla="*/ 697176 h 892428"/>
                <a:gd name="connsiteX14" fmla="*/ 775363 w 890952"/>
                <a:gd name="connsiteY14" fmla="*/ 792891 h 892428"/>
                <a:gd name="connsiteX15" fmla="*/ 716111 w 890952"/>
                <a:gd name="connsiteY15" fmla="*/ 853420 h 892428"/>
                <a:gd name="connsiteX16" fmla="*/ 614379 w 890952"/>
                <a:gd name="connsiteY16" fmla="*/ 892071 h 892428"/>
                <a:gd name="connsiteX17" fmla="*/ 455764 w 890952"/>
                <a:gd name="connsiteY17" fmla="*/ 844852 h 892428"/>
                <a:gd name="connsiteX18" fmla="*/ 165335 w 890952"/>
                <a:gd name="connsiteY18" fmla="*/ 617321 h 892428"/>
                <a:gd name="connsiteX19" fmla="*/ 23676 w 890952"/>
                <a:gd name="connsiteY19" fmla="*/ 381223 h 892428"/>
                <a:gd name="connsiteX20" fmla="*/ 704 w 890952"/>
                <a:gd name="connsiteY20" fmla="*/ 250502 h 892428"/>
                <a:gd name="connsiteX21" fmla="*/ 34614 w 890952"/>
                <a:gd name="connsiteY21" fmla="*/ 177940 h 892428"/>
                <a:gd name="connsiteX22" fmla="*/ 100066 w 890952"/>
                <a:gd name="connsiteY22" fmla="*/ 112489 h 892428"/>
                <a:gd name="connsiteX23" fmla="*/ 147126 w 890952"/>
                <a:gd name="connsiteY23" fmla="*/ 91568 h 892428"/>
                <a:gd name="connsiteX24" fmla="*/ 678189 w 890952"/>
                <a:gd name="connsiteY24" fmla="*/ 0 h 892428"/>
                <a:gd name="connsiteX25" fmla="*/ 733795 w 890952"/>
                <a:gd name="connsiteY25" fmla="*/ 55606 h 892428"/>
                <a:gd name="connsiteX26" fmla="*/ 733795 w 890952"/>
                <a:gd name="connsiteY26" fmla="*/ 157156 h 892428"/>
                <a:gd name="connsiteX27" fmla="*/ 835345 w 890952"/>
                <a:gd name="connsiteY27" fmla="*/ 157156 h 892428"/>
                <a:gd name="connsiteX28" fmla="*/ 890952 w 890952"/>
                <a:gd name="connsiteY28" fmla="*/ 212763 h 892428"/>
                <a:gd name="connsiteX29" fmla="*/ 835345 w 890952"/>
                <a:gd name="connsiteY29" fmla="*/ 268369 h 892428"/>
                <a:gd name="connsiteX30" fmla="*/ 733978 w 890952"/>
                <a:gd name="connsiteY30" fmla="*/ 268369 h 892428"/>
                <a:gd name="connsiteX31" fmla="*/ 733978 w 890952"/>
                <a:gd name="connsiteY31" fmla="*/ 314130 h 892428"/>
                <a:gd name="connsiteX32" fmla="*/ 733978 w 890952"/>
                <a:gd name="connsiteY32" fmla="*/ 369736 h 892428"/>
                <a:gd name="connsiteX33" fmla="*/ 678372 w 890952"/>
                <a:gd name="connsiteY33" fmla="*/ 425343 h 892428"/>
                <a:gd name="connsiteX34" fmla="*/ 622765 w 890952"/>
                <a:gd name="connsiteY34" fmla="*/ 369736 h 892428"/>
                <a:gd name="connsiteX35" fmla="*/ 622765 w 890952"/>
                <a:gd name="connsiteY35" fmla="*/ 314130 h 892428"/>
                <a:gd name="connsiteX36" fmla="*/ 622765 w 890952"/>
                <a:gd name="connsiteY36" fmla="*/ 268369 h 892428"/>
                <a:gd name="connsiteX37" fmla="*/ 576822 w 890952"/>
                <a:gd name="connsiteY37" fmla="*/ 268369 h 892428"/>
                <a:gd name="connsiteX38" fmla="*/ 521215 w 890952"/>
                <a:gd name="connsiteY38" fmla="*/ 268369 h 892428"/>
                <a:gd name="connsiteX39" fmla="*/ 465609 w 890952"/>
                <a:gd name="connsiteY39" fmla="*/ 212763 h 892428"/>
                <a:gd name="connsiteX40" fmla="*/ 521215 w 890952"/>
                <a:gd name="connsiteY40" fmla="*/ 157156 h 892428"/>
                <a:gd name="connsiteX41" fmla="*/ 576822 w 890952"/>
                <a:gd name="connsiteY41" fmla="*/ 157156 h 892428"/>
                <a:gd name="connsiteX42" fmla="*/ 622583 w 890952"/>
                <a:gd name="connsiteY42" fmla="*/ 157156 h 892428"/>
                <a:gd name="connsiteX43" fmla="*/ 622583 w 890952"/>
                <a:gd name="connsiteY43" fmla="*/ 55606 h 892428"/>
                <a:gd name="connsiteX44" fmla="*/ 678189 w 890952"/>
                <a:gd name="connsiteY44" fmla="*/ 0 h 89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90952" h="892428">
                  <a:moveTo>
                    <a:pt x="147126" y="91568"/>
                  </a:moveTo>
                  <a:cubicBezTo>
                    <a:pt x="163330" y="91568"/>
                    <a:pt x="179374" y="98542"/>
                    <a:pt x="193229" y="112489"/>
                  </a:cubicBezTo>
                  <a:cubicBezTo>
                    <a:pt x="211461" y="129444"/>
                    <a:pt x="228417" y="147676"/>
                    <a:pt x="246465" y="165725"/>
                  </a:cubicBezTo>
                  <a:cubicBezTo>
                    <a:pt x="263421" y="182681"/>
                    <a:pt x="280376" y="199636"/>
                    <a:pt x="298426" y="217685"/>
                  </a:cubicBezTo>
                  <a:cubicBezTo>
                    <a:pt x="328690" y="247949"/>
                    <a:pt x="328690" y="283136"/>
                    <a:pt x="298426" y="313401"/>
                  </a:cubicBezTo>
                  <a:cubicBezTo>
                    <a:pt x="276548" y="335279"/>
                    <a:pt x="256128" y="356975"/>
                    <a:pt x="232974" y="377576"/>
                  </a:cubicBezTo>
                  <a:cubicBezTo>
                    <a:pt x="226958" y="383592"/>
                    <a:pt x="226958" y="387239"/>
                    <a:pt x="229328" y="394531"/>
                  </a:cubicBezTo>
                  <a:cubicBezTo>
                    <a:pt x="243913" y="429719"/>
                    <a:pt x="264515" y="459983"/>
                    <a:pt x="287487" y="488971"/>
                  </a:cubicBezTo>
                  <a:cubicBezTo>
                    <a:pt x="334706" y="547130"/>
                    <a:pt x="387943" y="597996"/>
                    <a:pt x="450841" y="637923"/>
                  </a:cubicBezTo>
                  <a:cubicBezTo>
                    <a:pt x="464150" y="646310"/>
                    <a:pt x="479830" y="652508"/>
                    <a:pt x="493139" y="660895"/>
                  </a:cubicBezTo>
                  <a:cubicBezTo>
                    <a:pt x="500432" y="664541"/>
                    <a:pt x="505172" y="663265"/>
                    <a:pt x="511370" y="657248"/>
                  </a:cubicBezTo>
                  <a:cubicBezTo>
                    <a:pt x="533248" y="635371"/>
                    <a:pt x="554944" y="613675"/>
                    <a:pt x="576822" y="591797"/>
                  </a:cubicBezTo>
                  <a:cubicBezTo>
                    <a:pt x="605810" y="562809"/>
                    <a:pt x="642273" y="562809"/>
                    <a:pt x="669985" y="591797"/>
                  </a:cubicBezTo>
                  <a:cubicBezTo>
                    <a:pt x="705172" y="626984"/>
                    <a:pt x="740177" y="661989"/>
                    <a:pt x="775363" y="697176"/>
                  </a:cubicBezTo>
                  <a:cubicBezTo>
                    <a:pt x="804352" y="726164"/>
                    <a:pt x="804352" y="762627"/>
                    <a:pt x="775363" y="792891"/>
                  </a:cubicBezTo>
                  <a:cubicBezTo>
                    <a:pt x="756038" y="813494"/>
                    <a:pt x="734160" y="831542"/>
                    <a:pt x="716111" y="853420"/>
                  </a:cubicBezTo>
                  <a:cubicBezTo>
                    <a:pt x="688217" y="883685"/>
                    <a:pt x="654306" y="894624"/>
                    <a:pt x="614379" y="892071"/>
                  </a:cubicBezTo>
                  <a:cubicBezTo>
                    <a:pt x="558773" y="888425"/>
                    <a:pt x="506631" y="869100"/>
                    <a:pt x="455764" y="844852"/>
                  </a:cubicBezTo>
                  <a:cubicBezTo>
                    <a:pt x="343275" y="790339"/>
                    <a:pt x="246283" y="714131"/>
                    <a:pt x="165335" y="617321"/>
                  </a:cubicBezTo>
                  <a:cubicBezTo>
                    <a:pt x="106083" y="545854"/>
                    <a:pt x="56310" y="469645"/>
                    <a:pt x="23676" y="381223"/>
                  </a:cubicBezTo>
                  <a:cubicBezTo>
                    <a:pt x="7997" y="338925"/>
                    <a:pt x="-2942" y="295352"/>
                    <a:pt x="704" y="250502"/>
                  </a:cubicBezTo>
                  <a:cubicBezTo>
                    <a:pt x="3074" y="222608"/>
                    <a:pt x="14013" y="198542"/>
                    <a:pt x="34614" y="177940"/>
                  </a:cubicBezTo>
                  <a:cubicBezTo>
                    <a:pt x="56493" y="156063"/>
                    <a:pt x="78188" y="134367"/>
                    <a:pt x="100066" y="112489"/>
                  </a:cubicBezTo>
                  <a:cubicBezTo>
                    <a:pt x="114560" y="98542"/>
                    <a:pt x="130923" y="91568"/>
                    <a:pt x="147126" y="91568"/>
                  </a:cubicBezTo>
                  <a:close/>
                  <a:moveTo>
                    <a:pt x="678189" y="0"/>
                  </a:moveTo>
                  <a:cubicBezTo>
                    <a:pt x="709001" y="0"/>
                    <a:pt x="733795" y="24977"/>
                    <a:pt x="733795" y="55606"/>
                  </a:cubicBezTo>
                  <a:lnTo>
                    <a:pt x="733795" y="157156"/>
                  </a:lnTo>
                  <a:lnTo>
                    <a:pt x="835345" y="157156"/>
                  </a:lnTo>
                  <a:cubicBezTo>
                    <a:pt x="866157" y="157156"/>
                    <a:pt x="890952" y="182134"/>
                    <a:pt x="890952" y="212763"/>
                  </a:cubicBezTo>
                  <a:cubicBezTo>
                    <a:pt x="890952" y="243574"/>
                    <a:pt x="865974" y="268369"/>
                    <a:pt x="835345" y="268369"/>
                  </a:cubicBezTo>
                  <a:lnTo>
                    <a:pt x="733978" y="268369"/>
                  </a:lnTo>
                  <a:lnTo>
                    <a:pt x="733978" y="314130"/>
                  </a:lnTo>
                  <a:lnTo>
                    <a:pt x="733978" y="369736"/>
                  </a:lnTo>
                  <a:cubicBezTo>
                    <a:pt x="733978" y="400548"/>
                    <a:pt x="709001" y="425343"/>
                    <a:pt x="678372" y="425343"/>
                  </a:cubicBezTo>
                  <a:cubicBezTo>
                    <a:pt x="647560" y="425343"/>
                    <a:pt x="622765" y="400365"/>
                    <a:pt x="622765" y="369736"/>
                  </a:cubicBezTo>
                  <a:lnTo>
                    <a:pt x="622765" y="314130"/>
                  </a:lnTo>
                  <a:lnTo>
                    <a:pt x="622765" y="268369"/>
                  </a:lnTo>
                  <a:lnTo>
                    <a:pt x="576822" y="268369"/>
                  </a:lnTo>
                  <a:lnTo>
                    <a:pt x="521215" y="268369"/>
                  </a:lnTo>
                  <a:cubicBezTo>
                    <a:pt x="490404" y="268369"/>
                    <a:pt x="465609" y="243392"/>
                    <a:pt x="465609" y="212763"/>
                  </a:cubicBezTo>
                  <a:cubicBezTo>
                    <a:pt x="465609" y="181951"/>
                    <a:pt x="490586" y="157156"/>
                    <a:pt x="521215" y="157156"/>
                  </a:cubicBezTo>
                  <a:lnTo>
                    <a:pt x="576822" y="157156"/>
                  </a:lnTo>
                  <a:lnTo>
                    <a:pt x="622583" y="157156"/>
                  </a:lnTo>
                  <a:lnTo>
                    <a:pt x="622583" y="55606"/>
                  </a:lnTo>
                  <a:cubicBezTo>
                    <a:pt x="622583" y="24795"/>
                    <a:pt x="647560" y="0"/>
                    <a:pt x="678189" y="0"/>
                  </a:cubicBezTo>
                  <a:close/>
                </a:path>
              </a:pathLst>
            </a:custGeom>
            <a:solidFill>
              <a:schemeClr val="bg1"/>
            </a:solidFill>
            <a:ln w="3136" cap="flat">
              <a:noFill/>
              <a:prstDash val="solid"/>
              <a:miter/>
            </a:ln>
          </p:spPr>
          <p:txBody>
            <a:bodyPr rtlCol="0" anchor="ctr"/>
            <a:lstStyle/>
            <a:p>
              <a:endParaRPr lang="en-US" dirty="0">
                <a:latin typeface="Lato" panose="020F0502020204030203" pitchFamily="34" charset="0"/>
              </a:endParaRPr>
            </a:p>
          </p:txBody>
        </p:sp>
      </p:grpSp>
      <p:grpSp>
        <p:nvGrpSpPr>
          <p:cNvPr id="7" name="Group 6">
            <a:extLst>
              <a:ext uri="{FF2B5EF4-FFF2-40B4-BE49-F238E27FC236}">
                <a16:creationId xmlns:a16="http://schemas.microsoft.com/office/drawing/2014/main" id="{203AD0FE-3533-4021-BABD-C71FA461E65B}"/>
              </a:ext>
            </a:extLst>
          </p:cNvPr>
          <p:cNvGrpSpPr/>
          <p:nvPr/>
        </p:nvGrpSpPr>
        <p:grpSpPr>
          <a:xfrm>
            <a:off x="1387556" y="4597540"/>
            <a:ext cx="583010" cy="583010"/>
            <a:chOff x="1387556" y="4597540"/>
            <a:chExt cx="583010" cy="583010"/>
          </a:xfrm>
        </p:grpSpPr>
        <p:sp>
          <p:nvSpPr>
            <p:cNvPr id="8" name="Oval 7">
              <a:extLst>
                <a:ext uri="{FF2B5EF4-FFF2-40B4-BE49-F238E27FC236}">
                  <a16:creationId xmlns:a16="http://schemas.microsoft.com/office/drawing/2014/main" id="{F2A2ED0D-6935-4C8C-ABF1-18241D1884A2}"/>
                </a:ext>
              </a:extLst>
            </p:cNvPr>
            <p:cNvSpPr/>
            <p:nvPr/>
          </p:nvSpPr>
          <p:spPr>
            <a:xfrm rot="5400000">
              <a:off x="1387556" y="4597540"/>
              <a:ext cx="583010" cy="583010"/>
            </a:xfrm>
            <a:prstGeom prst="ellipse">
              <a:avLst/>
            </a:prstGeom>
            <a:solidFill>
              <a:schemeClr val="accent1"/>
            </a:solidFill>
            <a:ln>
              <a:noFill/>
            </a:ln>
            <a:effectLst>
              <a:outerShdw blurRad="571500" dist="254000" dir="5400000" sx="90000" sy="9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7" name="Freeform: Shape 36">
              <a:extLst>
                <a:ext uri="{FF2B5EF4-FFF2-40B4-BE49-F238E27FC236}">
                  <a16:creationId xmlns:a16="http://schemas.microsoft.com/office/drawing/2014/main" id="{1EE391BD-E110-4602-88B8-53F57B52D977}"/>
                </a:ext>
              </a:extLst>
            </p:cNvPr>
            <p:cNvSpPr/>
            <p:nvPr/>
          </p:nvSpPr>
          <p:spPr>
            <a:xfrm>
              <a:off x="1555451" y="4734293"/>
              <a:ext cx="247221" cy="309505"/>
            </a:xfrm>
            <a:custGeom>
              <a:avLst/>
              <a:gdLst>
                <a:gd name="connsiteX0" fmla="*/ 588765 w 1220670"/>
                <a:gd name="connsiteY0" fmla="*/ 390 h 1528191"/>
                <a:gd name="connsiteX1" fmla="*/ 2906 w 1220670"/>
                <a:gd name="connsiteY1" fmla="*/ 551103 h 1528191"/>
                <a:gd name="connsiteX2" fmla="*/ 11065 w 1220670"/>
                <a:gd name="connsiteY2" fmla="*/ 726516 h 1528191"/>
                <a:gd name="connsiteX3" fmla="*/ 11065 w 1220670"/>
                <a:gd name="connsiteY3" fmla="*/ 726516 h 1528191"/>
                <a:gd name="connsiteX4" fmla="*/ 15144 w 1220670"/>
                <a:gd name="connsiteY4" fmla="*/ 745657 h 1528191"/>
                <a:gd name="connsiteX5" fmla="*/ 56251 w 1220670"/>
                <a:gd name="connsiteY5" fmla="*/ 866783 h 1528191"/>
                <a:gd name="connsiteX6" fmla="*/ 576527 w 1220670"/>
                <a:gd name="connsiteY6" fmla="*/ 1518225 h 1528191"/>
                <a:gd name="connsiteX7" fmla="*/ 644307 w 1220670"/>
                <a:gd name="connsiteY7" fmla="*/ 1518225 h 1528191"/>
                <a:gd name="connsiteX8" fmla="*/ 1164896 w 1220670"/>
                <a:gd name="connsiteY8" fmla="*/ 866469 h 1528191"/>
                <a:gd name="connsiteX9" fmla="*/ 1206003 w 1220670"/>
                <a:gd name="connsiteY9" fmla="*/ 745343 h 1528191"/>
                <a:gd name="connsiteX10" fmla="*/ 1210083 w 1220670"/>
                <a:gd name="connsiteY10" fmla="*/ 726202 h 1528191"/>
                <a:gd name="connsiteX11" fmla="*/ 1210083 w 1220670"/>
                <a:gd name="connsiteY11" fmla="*/ 726202 h 1528191"/>
                <a:gd name="connsiteX12" fmla="*/ 1221066 w 1220670"/>
                <a:gd name="connsiteY12" fmla="*/ 610411 h 1528191"/>
                <a:gd name="connsiteX13" fmla="*/ 588765 w 1220670"/>
                <a:gd name="connsiteY13" fmla="*/ 390 h 1528191"/>
                <a:gd name="connsiteX14" fmla="*/ 610417 w 1220670"/>
                <a:gd name="connsiteY14" fmla="*/ 914166 h 1528191"/>
                <a:gd name="connsiteX15" fmla="*/ 313879 w 1220670"/>
                <a:gd name="connsiteY15" fmla="*/ 617628 h 1528191"/>
                <a:gd name="connsiteX16" fmla="*/ 610417 w 1220670"/>
                <a:gd name="connsiteY16" fmla="*/ 321090 h 1528191"/>
                <a:gd name="connsiteX17" fmla="*/ 906955 w 1220670"/>
                <a:gd name="connsiteY17" fmla="*/ 617628 h 1528191"/>
                <a:gd name="connsiteX18" fmla="*/ 610417 w 1220670"/>
                <a:gd name="connsiteY18" fmla="*/ 914166 h 15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670" h="1528191">
                  <a:moveTo>
                    <a:pt x="588765" y="390"/>
                  </a:moveTo>
                  <a:cubicBezTo>
                    <a:pt x="284696" y="11059"/>
                    <a:pt x="32089" y="248289"/>
                    <a:pt x="2906" y="551103"/>
                  </a:cubicBezTo>
                  <a:cubicBezTo>
                    <a:pt x="-3056" y="611666"/>
                    <a:pt x="396" y="670346"/>
                    <a:pt x="11065" y="726516"/>
                  </a:cubicBezTo>
                  <a:lnTo>
                    <a:pt x="11065" y="726516"/>
                  </a:lnTo>
                  <a:cubicBezTo>
                    <a:pt x="11065" y="726516"/>
                    <a:pt x="12006" y="733105"/>
                    <a:pt x="15144" y="745657"/>
                  </a:cubicBezTo>
                  <a:cubicBezTo>
                    <a:pt x="24558" y="787706"/>
                    <a:pt x="38679" y="828500"/>
                    <a:pt x="56251" y="866783"/>
                  </a:cubicBezTo>
                  <a:cubicBezTo>
                    <a:pt x="117442" y="1011757"/>
                    <a:pt x="258964" y="1254322"/>
                    <a:pt x="576527" y="1518225"/>
                  </a:cubicBezTo>
                  <a:cubicBezTo>
                    <a:pt x="595982" y="1534543"/>
                    <a:pt x="624538" y="1534543"/>
                    <a:pt x="644307" y="1518225"/>
                  </a:cubicBezTo>
                  <a:cubicBezTo>
                    <a:pt x="961869" y="1254636"/>
                    <a:pt x="1103392" y="1012071"/>
                    <a:pt x="1164896" y="866469"/>
                  </a:cubicBezTo>
                  <a:cubicBezTo>
                    <a:pt x="1182782" y="828186"/>
                    <a:pt x="1196590" y="787706"/>
                    <a:pt x="1206003" y="745343"/>
                  </a:cubicBezTo>
                  <a:cubicBezTo>
                    <a:pt x="1208828" y="733105"/>
                    <a:pt x="1210083" y="726202"/>
                    <a:pt x="1210083" y="726202"/>
                  </a:cubicBezTo>
                  <a:lnTo>
                    <a:pt x="1210083" y="726202"/>
                  </a:lnTo>
                  <a:cubicBezTo>
                    <a:pt x="1217300" y="688546"/>
                    <a:pt x="1221066" y="649949"/>
                    <a:pt x="1221066" y="610411"/>
                  </a:cubicBezTo>
                  <a:cubicBezTo>
                    <a:pt x="1221066" y="265862"/>
                    <a:pt x="935824" y="-11849"/>
                    <a:pt x="588765" y="390"/>
                  </a:cubicBezTo>
                  <a:close/>
                  <a:moveTo>
                    <a:pt x="610417" y="914166"/>
                  </a:moveTo>
                  <a:cubicBezTo>
                    <a:pt x="446615" y="914166"/>
                    <a:pt x="313879" y="781430"/>
                    <a:pt x="313879" y="617628"/>
                  </a:cubicBezTo>
                  <a:cubicBezTo>
                    <a:pt x="313879" y="453826"/>
                    <a:pt x="446615" y="321090"/>
                    <a:pt x="610417" y="321090"/>
                  </a:cubicBezTo>
                  <a:cubicBezTo>
                    <a:pt x="774219" y="321090"/>
                    <a:pt x="906955" y="453826"/>
                    <a:pt x="906955" y="617628"/>
                  </a:cubicBezTo>
                  <a:cubicBezTo>
                    <a:pt x="906955" y="781430"/>
                    <a:pt x="774219" y="914166"/>
                    <a:pt x="610417" y="914166"/>
                  </a:cubicBezTo>
                  <a:close/>
                </a:path>
              </a:pathLst>
            </a:custGeom>
            <a:solidFill>
              <a:schemeClr val="bg1"/>
            </a:solidFill>
            <a:ln w="3123" cap="flat">
              <a:noFill/>
              <a:prstDash val="solid"/>
              <a:miter/>
            </a:ln>
          </p:spPr>
          <p:txBody>
            <a:bodyPr rtlCol="0" anchor="ctr"/>
            <a:lstStyle/>
            <a:p>
              <a:endParaRPr lang="en-US" dirty="0">
                <a:latin typeface="Lato" panose="020F0502020204030203" pitchFamily="34" charset="0"/>
              </a:endParaRPr>
            </a:p>
          </p:txBody>
        </p:sp>
      </p:grpSp>
      <p:grpSp>
        <p:nvGrpSpPr>
          <p:cNvPr id="40" name="Group 39">
            <a:extLst>
              <a:ext uri="{FF2B5EF4-FFF2-40B4-BE49-F238E27FC236}">
                <a16:creationId xmlns:a16="http://schemas.microsoft.com/office/drawing/2014/main" id="{A6E0AD36-903A-4F92-8BFF-0C5A26199ADC}"/>
              </a:ext>
            </a:extLst>
          </p:cNvPr>
          <p:cNvGrpSpPr/>
          <p:nvPr/>
        </p:nvGrpSpPr>
        <p:grpSpPr>
          <a:xfrm>
            <a:off x="8956579" y="2241358"/>
            <a:ext cx="434164" cy="615037"/>
            <a:chOff x="8956579" y="2241358"/>
            <a:chExt cx="434164" cy="615037"/>
          </a:xfrm>
        </p:grpSpPr>
        <p:sp>
          <p:nvSpPr>
            <p:cNvPr id="39" name="Oval 38">
              <a:extLst>
                <a:ext uri="{FF2B5EF4-FFF2-40B4-BE49-F238E27FC236}">
                  <a16:creationId xmlns:a16="http://schemas.microsoft.com/office/drawing/2014/main" id="{2A8F6768-A735-48B0-9D1D-760E9812EF4D}"/>
                </a:ext>
              </a:extLst>
            </p:cNvPr>
            <p:cNvSpPr/>
            <p:nvPr/>
          </p:nvSpPr>
          <p:spPr>
            <a:xfrm>
              <a:off x="8956579" y="2713412"/>
              <a:ext cx="434164" cy="142983"/>
            </a:xfrm>
            <a:prstGeom prst="ellipse">
              <a:avLst/>
            </a:prstGeom>
            <a:solidFill>
              <a:schemeClr val="bg1">
                <a:lumMod val="75000"/>
              </a:schemeClr>
            </a:solidFill>
            <a:ln w="1016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ato" panose="020F0502020204030203" pitchFamily="34" charset="0"/>
              </a:endParaRPr>
            </a:p>
          </p:txBody>
        </p:sp>
        <p:sp>
          <p:nvSpPr>
            <p:cNvPr id="38" name="Freeform: Shape 37">
              <a:extLst>
                <a:ext uri="{FF2B5EF4-FFF2-40B4-BE49-F238E27FC236}">
                  <a16:creationId xmlns:a16="http://schemas.microsoft.com/office/drawing/2014/main" id="{28F3299C-7BDE-49FC-A0D4-029D62D12E0D}"/>
                </a:ext>
              </a:extLst>
            </p:cNvPr>
            <p:cNvSpPr/>
            <p:nvPr/>
          </p:nvSpPr>
          <p:spPr>
            <a:xfrm>
              <a:off x="8956579" y="2241358"/>
              <a:ext cx="434164" cy="543546"/>
            </a:xfrm>
            <a:custGeom>
              <a:avLst/>
              <a:gdLst>
                <a:gd name="connsiteX0" fmla="*/ 588765 w 1220670"/>
                <a:gd name="connsiteY0" fmla="*/ 390 h 1528191"/>
                <a:gd name="connsiteX1" fmla="*/ 2906 w 1220670"/>
                <a:gd name="connsiteY1" fmla="*/ 551103 h 1528191"/>
                <a:gd name="connsiteX2" fmla="*/ 11065 w 1220670"/>
                <a:gd name="connsiteY2" fmla="*/ 726516 h 1528191"/>
                <a:gd name="connsiteX3" fmla="*/ 11065 w 1220670"/>
                <a:gd name="connsiteY3" fmla="*/ 726516 h 1528191"/>
                <a:gd name="connsiteX4" fmla="*/ 15144 w 1220670"/>
                <a:gd name="connsiteY4" fmla="*/ 745657 h 1528191"/>
                <a:gd name="connsiteX5" fmla="*/ 56251 w 1220670"/>
                <a:gd name="connsiteY5" fmla="*/ 866783 h 1528191"/>
                <a:gd name="connsiteX6" fmla="*/ 576527 w 1220670"/>
                <a:gd name="connsiteY6" fmla="*/ 1518225 h 1528191"/>
                <a:gd name="connsiteX7" fmla="*/ 644307 w 1220670"/>
                <a:gd name="connsiteY7" fmla="*/ 1518225 h 1528191"/>
                <a:gd name="connsiteX8" fmla="*/ 1164896 w 1220670"/>
                <a:gd name="connsiteY8" fmla="*/ 866469 h 1528191"/>
                <a:gd name="connsiteX9" fmla="*/ 1206003 w 1220670"/>
                <a:gd name="connsiteY9" fmla="*/ 745343 h 1528191"/>
                <a:gd name="connsiteX10" fmla="*/ 1210083 w 1220670"/>
                <a:gd name="connsiteY10" fmla="*/ 726202 h 1528191"/>
                <a:gd name="connsiteX11" fmla="*/ 1210083 w 1220670"/>
                <a:gd name="connsiteY11" fmla="*/ 726202 h 1528191"/>
                <a:gd name="connsiteX12" fmla="*/ 1221066 w 1220670"/>
                <a:gd name="connsiteY12" fmla="*/ 610411 h 1528191"/>
                <a:gd name="connsiteX13" fmla="*/ 588765 w 1220670"/>
                <a:gd name="connsiteY13" fmla="*/ 390 h 1528191"/>
                <a:gd name="connsiteX14" fmla="*/ 610417 w 1220670"/>
                <a:gd name="connsiteY14" fmla="*/ 914166 h 1528191"/>
                <a:gd name="connsiteX15" fmla="*/ 313879 w 1220670"/>
                <a:gd name="connsiteY15" fmla="*/ 617628 h 1528191"/>
                <a:gd name="connsiteX16" fmla="*/ 610417 w 1220670"/>
                <a:gd name="connsiteY16" fmla="*/ 321090 h 1528191"/>
                <a:gd name="connsiteX17" fmla="*/ 906955 w 1220670"/>
                <a:gd name="connsiteY17" fmla="*/ 617628 h 1528191"/>
                <a:gd name="connsiteX18" fmla="*/ 610417 w 1220670"/>
                <a:gd name="connsiteY18" fmla="*/ 914166 h 1528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0670" h="1528191">
                  <a:moveTo>
                    <a:pt x="588765" y="390"/>
                  </a:moveTo>
                  <a:cubicBezTo>
                    <a:pt x="284696" y="11059"/>
                    <a:pt x="32089" y="248289"/>
                    <a:pt x="2906" y="551103"/>
                  </a:cubicBezTo>
                  <a:cubicBezTo>
                    <a:pt x="-3056" y="611666"/>
                    <a:pt x="396" y="670346"/>
                    <a:pt x="11065" y="726516"/>
                  </a:cubicBezTo>
                  <a:lnTo>
                    <a:pt x="11065" y="726516"/>
                  </a:lnTo>
                  <a:cubicBezTo>
                    <a:pt x="11065" y="726516"/>
                    <a:pt x="12006" y="733105"/>
                    <a:pt x="15144" y="745657"/>
                  </a:cubicBezTo>
                  <a:cubicBezTo>
                    <a:pt x="24558" y="787706"/>
                    <a:pt x="38679" y="828500"/>
                    <a:pt x="56251" y="866783"/>
                  </a:cubicBezTo>
                  <a:cubicBezTo>
                    <a:pt x="117442" y="1011757"/>
                    <a:pt x="258964" y="1254322"/>
                    <a:pt x="576527" y="1518225"/>
                  </a:cubicBezTo>
                  <a:cubicBezTo>
                    <a:pt x="595982" y="1534543"/>
                    <a:pt x="624538" y="1534543"/>
                    <a:pt x="644307" y="1518225"/>
                  </a:cubicBezTo>
                  <a:cubicBezTo>
                    <a:pt x="961869" y="1254636"/>
                    <a:pt x="1103392" y="1012071"/>
                    <a:pt x="1164896" y="866469"/>
                  </a:cubicBezTo>
                  <a:cubicBezTo>
                    <a:pt x="1182782" y="828186"/>
                    <a:pt x="1196590" y="787706"/>
                    <a:pt x="1206003" y="745343"/>
                  </a:cubicBezTo>
                  <a:cubicBezTo>
                    <a:pt x="1208828" y="733105"/>
                    <a:pt x="1210083" y="726202"/>
                    <a:pt x="1210083" y="726202"/>
                  </a:cubicBezTo>
                  <a:lnTo>
                    <a:pt x="1210083" y="726202"/>
                  </a:lnTo>
                  <a:cubicBezTo>
                    <a:pt x="1217300" y="688546"/>
                    <a:pt x="1221066" y="649949"/>
                    <a:pt x="1221066" y="610411"/>
                  </a:cubicBezTo>
                  <a:cubicBezTo>
                    <a:pt x="1221066" y="265862"/>
                    <a:pt x="935824" y="-11849"/>
                    <a:pt x="588765" y="390"/>
                  </a:cubicBezTo>
                  <a:close/>
                  <a:moveTo>
                    <a:pt x="610417" y="914166"/>
                  </a:moveTo>
                  <a:cubicBezTo>
                    <a:pt x="446615" y="914166"/>
                    <a:pt x="313879" y="781430"/>
                    <a:pt x="313879" y="617628"/>
                  </a:cubicBezTo>
                  <a:cubicBezTo>
                    <a:pt x="313879" y="453826"/>
                    <a:pt x="446615" y="321090"/>
                    <a:pt x="610417" y="321090"/>
                  </a:cubicBezTo>
                  <a:cubicBezTo>
                    <a:pt x="774219" y="321090"/>
                    <a:pt x="906955" y="453826"/>
                    <a:pt x="906955" y="617628"/>
                  </a:cubicBezTo>
                  <a:cubicBezTo>
                    <a:pt x="906955" y="781430"/>
                    <a:pt x="774219" y="914166"/>
                    <a:pt x="610417" y="914166"/>
                  </a:cubicBezTo>
                  <a:close/>
                </a:path>
              </a:pathLst>
            </a:custGeom>
            <a:solidFill>
              <a:schemeClr val="accent1"/>
            </a:solidFill>
            <a:ln w="3123" cap="flat">
              <a:noFill/>
              <a:prstDash val="solid"/>
              <a:miter/>
            </a:ln>
          </p:spPr>
          <p:txBody>
            <a:bodyPr rtlCol="0" anchor="ctr"/>
            <a:lstStyle/>
            <a:p>
              <a:endParaRPr lang="en-US" dirty="0">
                <a:latin typeface="Lato" panose="020F0502020204030203" pitchFamily="34" charset="0"/>
              </a:endParaRPr>
            </a:p>
          </p:txBody>
        </p:sp>
      </p:grpSp>
      <p:pic>
        <p:nvPicPr>
          <p:cNvPr id="24" name="Picture 2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777" y="1372156"/>
            <a:ext cx="4140366" cy="2328956"/>
          </a:xfrm>
          <a:prstGeom prst="rect">
            <a:avLst/>
          </a:prstGeom>
        </p:spPr>
      </p:pic>
    </p:spTree>
    <p:extLst>
      <p:ext uri="{BB962C8B-B14F-4D97-AF65-F5344CB8AC3E}">
        <p14:creationId xmlns:p14="http://schemas.microsoft.com/office/powerpoint/2010/main" val="27993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1088023"/>
            <a:ext cx="7258280" cy="768993"/>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What do governments do?</a:t>
            </a:r>
          </a:p>
        </p:txBody>
      </p:sp>
      <p:sp>
        <p:nvSpPr>
          <p:cNvPr id="24" name="TextBox 23">
            <a:extLst>
              <a:ext uri="{FF2B5EF4-FFF2-40B4-BE49-F238E27FC236}">
                <a16:creationId xmlns:a16="http://schemas.microsoft.com/office/drawing/2014/main" id="{C416D7B3-491D-4A5E-A424-0A9258D550E0}"/>
              </a:ext>
            </a:extLst>
          </p:cNvPr>
          <p:cNvSpPr txBox="1"/>
          <p:nvPr/>
        </p:nvSpPr>
        <p:spPr>
          <a:xfrm>
            <a:off x="3226971" y="3043157"/>
            <a:ext cx="6498169" cy="771686"/>
          </a:xfrm>
          <a:prstGeom prst="rect">
            <a:avLst/>
          </a:prstGeom>
          <a:noFill/>
          <a:ln>
            <a:noFill/>
          </a:ln>
        </p:spPr>
        <p:txBody>
          <a:bodyPr wrap="square" rtlCol="0">
            <a:spAutoFit/>
          </a:bodyPr>
          <a:lstStyle/>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 key goal of any government should be to make its citizens wealthy.</a:t>
            </a: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2" name="TextBox 11">
            <a:extLst>
              <a:ext uri="{FF2B5EF4-FFF2-40B4-BE49-F238E27FC236}">
                <a16:creationId xmlns:a16="http://schemas.microsoft.com/office/drawing/2014/main" id="{7BF6FD48-E0B0-46AC-BEBB-05C6B0F4A3F4}"/>
              </a:ext>
            </a:extLst>
          </p:cNvPr>
          <p:cNvSpPr txBox="1"/>
          <p:nvPr/>
        </p:nvSpPr>
        <p:spPr>
          <a:xfrm>
            <a:off x="3256430" y="3814843"/>
            <a:ext cx="7041099" cy="2021066"/>
          </a:xfrm>
          <a:prstGeom prst="rect">
            <a:avLst/>
          </a:prstGeom>
          <a:noFill/>
          <a:ln>
            <a:noFill/>
          </a:ln>
        </p:spPr>
        <p:txBody>
          <a:bodyPr wrap="square" rtlCol="0">
            <a:spAutoFit/>
          </a:bodyPr>
          <a:lstStyle/>
          <a:p>
            <a:pPr>
              <a:lnSpc>
                <a:spcPct val="130000"/>
              </a:lnSpc>
            </a:pPr>
            <a:r>
              <a:rPr lang="en-US"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“Wealth is the cumulative value of assets, including tangible and intangible resources, owned by an individual, community, organization, or nation. It encompasses financial stability, achieved through savings, investments. While often measured in monetary terms, it also includes non-financial assets and resources. Moreover, true wealth entails financial freedom regardless of economic fluctuations . It signifies prosperity and abundance, allowing individuals to </a:t>
            </a: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meet their needs, pursue opportunities, and achieve long-term goals.”</a:t>
            </a: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3540807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1088023"/>
            <a:ext cx="7258280" cy="1507657"/>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What is a Digital Government Technology Platform?</a:t>
            </a:r>
          </a:p>
        </p:txBody>
      </p:sp>
      <p:sp>
        <p:nvSpPr>
          <p:cNvPr id="24" name="TextBox 23">
            <a:extLst>
              <a:ext uri="{FF2B5EF4-FFF2-40B4-BE49-F238E27FC236}">
                <a16:creationId xmlns:a16="http://schemas.microsoft.com/office/drawing/2014/main" id="{C416D7B3-491D-4A5E-A424-0A9258D550E0}"/>
              </a:ext>
            </a:extLst>
          </p:cNvPr>
          <p:cNvSpPr txBox="1"/>
          <p:nvPr/>
        </p:nvSpPr>
        <p:spPr>
          <a:xfrm>
            <a:off x="3226971" y="3043157"/>
            <a:ext cx="6498169" cy="1851982"/>
          </a:xfrm>
          <a:prstGeom prst="rect">
            <a:avLst/>
          </a:prstGeom>
          <a:noFill/>
          <a:ln>
            <a:noFill/>
          </a:ln>
        </p:spPr>
        <p:txBody>
          <a:bodyPr wrap="square" rtlCol="0">
            <a:spAutoFit/>
          </a:bodyPr>
          <a:lstStyle/>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 interconnected software and technologies that allow governments to offer services to citizens digitally. </a:t>
            </a:r>
          </a:p>
          <a:p>
            <a:pPr marL="285750" indent="-285750">
              <a:lnSpc>
                <a:spcPct val="130000"/>
              </a:lnSpc>
              <a:buFontTx/>
              <a:buChar char="-"/>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Ideally should cover the full process from </a:t>
            </a:r>
          </a:p>
          <a:p>
            <a:pPr marL="742950" lvl="1" indent="-285750">
              <a:lnSpc>
                <a:spcPct val="130000"/>
              </a:lnSpc>
              <a:buFontTx/>
              <a:buChar char="-"/>
            </a:pPr>
            <a:r>
              <a:rPr lang="en-US"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cradle</a:t>
            </a: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to </a:t>
            </a:r>
            <a:r>
              <a:rPr lang="en-US"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grave (citizens)</a:t>
            </a:r>
          </a:p>
          <a:p>
            <a:pPr marL="742950" lvl="1" indent="-285750">
              <a:lnSpc>
                <a:spcPct val="130000"/>
              </a:lnSpc>
              <a:buFontTx/>
              <a:buChar char="-"/>
            </a:pPr>
            <a:r>
              <a:rPr lang="en-US"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Registration</a:t>
            </a: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to </a:t>
            </a:r>
            <a:r>
              <a:rPr lang="en-US"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success</a:t>
            </a: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or </a:t>
            </a:r>
            <a:r>
              <a:rPr lang="en-US"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wind down (businesses)</a:t>
            </a: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60131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960965"/>
            <a:ext cx="7258280" cy="1224631"/>
          </a:xfrm>
          <a:prstGeom prst="rect">
            <a:avLst/>
          </a:prstGeom>
          <a:noFill/>
          <a:ln>
            <a:noFill/>
          </a:ln>
        </p:spPr>
        <p:txBody>
          <a:bodyPr wrap="square" rtlCol="0">
            <a:spAutoFit/>
          </a:bodyPr>
          <a:lstStyle/>
          <a:p>
            <a:pPr>
              <a:lnSpc>
                <a:spcPct val="120000"/>
              </a:lnSpc>
            </a:pPr>
            <a:r>
              <a:rPr lang="en-US" sz="32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Key Digital Government Technology Platform building blocks </a:t>
            </a:r>
          </a:p>
        </p:txBody>
      </p:sp>
      <p:sp>
        <p:nvSpPr>
          <p:cNvPr id="24" name="TextBox 23">
            <a:extLst>
              <a:ext uri="{FF2B5EF4-FFF2-40B4-BE49-F238E27FC236}">
                <a16:creationId xmlns:a16="http://schemas.microsoft.com/office/drawing/2014/main" id="{C416D7B3-491D-4A5E-A424-0A9258D550E0}"/>
              </a:ext>
            </a:extLst>
          </p:cNvPr>
          <p:cNvSpPr txBox="1"/>
          <p:nvPr/>
        </p:nvSpPr>
        <p:spPr>
          <a:xfrm>
            <a:off x="2784143" y="3117387"/>
            <a:ext cx="7942997" cy="2950744"/>
          </a:xfrm>
          <a:prstGeom prst="rect">
            <a:avLst/>
          </a:prstGeom>
          <a:noFill/>
          <a:ln>
            <a:noFill/>
          </a:ln>
        </p:spPr>
        <p:txBody>
          <a:bodyPr wrap="square" rtlCol="0">
            <a:spAutoFit/>
          </a:bodyPr>
          <a:lstStyle/>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E-Government portals</a:t>
            </a:r>
            <a:r>
              <a:rPr lang="en-US" sz="1400" b="0" i="0" dirty="0">
                <a:solidFill>
                  <a:srgbClr val="222222"/>
                </a:solidFill>
                <a:effectLst/>
                <a:latin typeface="Verdana" panose="020B0604030504040204" pitchFamily="34" charset="0"/>
              </a:rPr>
              <a:t>: online access to government services, such as tax filing, personal data management, licenses and permits.</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Digital identity management</a:t>
            </a:r>
            <a:r>
              <a:rPr lang="en-US" sz="1400" b="0" i="0" dirty="0">
                <a:solidFill>
                  <a:srgbClr val="222222"/>
                </a:solidFill>
                <a:effectLst/>
                <a:latin typeface="Verdana" panose="020B0604030504040204" pitchFamily="34" charset="0"/>
              </a:rPr>
              <a:t>: Enables citizens and businesses to prove their identity and access government services online.</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Online payment systems</a:t>
            </a:r>
            <a:r>
              <a:rPr lang="en-US" sz="1400" b="0" i="0" dirty="0">
                <a:solidFill>
                  <a:srgbClr val="222222"/>
                </a:solidFill>
                <a:effectLst/>
                <a:latin typeface="Verdana" panose="020B0604030504040204" pitchFamily="34" charset="0"/>
              </a:rPr>
              <a:t>: Allow citizens and businesses to pay for government services and fees</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Case management systems</a:t>
            </a:r>
            <a:r>
              <a:rPr lang="en-US" sz="1400" b="0" i="0" dirty="0">
                <a:solidFill>
                  <a:srgbClr val="222222"/>
                </a:solidFill>
                <a:effectLst/>
                <a:latin typeface="Verdana" panose="020B0604030504040204" pitchFamily="34" charset="0"/>
              </a:rPr>
              <a:t>: Provide government employees with the tools to manage and track cases and requests.</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Data analytics and reporting</a:t>
            </a:r>
            <a:r>
              <a:rPr lang="en-US" sz="1400" b="0" i="0" dirty="0">
                <a:solidFill>
                  <a:srgbClr val="222222"/>
                </a:solidFill>
                <a:effectLst/>
                <a:latin typeface="Verdana" panose="020B0604030504040204" pitchFamily="34" charset="0"/>
              </a:rPr>
              <a:t>: Enabling government agencies to collect, analyze, and report on data to improve decision-making and service delivery.</a:t>
            </a:r>
          </a:p>
          <a:p>
            <a:pPr>
              <a:lnSpc>
                <a:spcPct val="130000"/>
              </a:lnSpc>
            </a:pPr>
            <a:endPar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2153247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960965"/>
            <a:ext cx="7258280" cy="633700"/>
          </a:xfrm>
          <a:prstGeom prst="rect">
            <a:avLst/>
          </a:prstGeom>
          <a:noFill/>
          <a:ln>
            <a:noFill/>
          </a:ln>
        </p:spPr>
        <p:txBody>
          <a:bodyPr wrap="square" rtlCol="0">
            <a:spAutoFit/>
          </a:bodyPr>
          <a:lstStyle/>
          <a:p>
            <a:pPr>
              <a:lnSpc>
                <a:spcPct val="120000"/>
              </a:lnSpc>
            </a:pPr>
            <a:r>
              <a:rPr lang="en-US" sz="32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How do DGTPs benefit citizens?</a:t>
            </a:r>
          </a:p>
        </p:txBody>
      </p:sp>
      <p:sp>
        <p:nvSpPr>
          <p:cNvPr id="24" name="TextBox 23">
            <a:extLst>
              <a:ext uri="{FF2B5EF4-FFF2-40B4-BE49-F238E27FC236}">
                <a16:creationId xmlns:a16="http://schemas.microsoft.com/office/drawing/2014/main" id="{C416D7B3-491D-4A5E-A424-0A9258D550E0}"/>
              </a:ext>
            </a:extLst>
          </p:cNvPr>
          <p:cNvSpPr txBox="1"/>
          <p:nvPr/>
        </p:nvSpPr>
        <p:spPr>
          <a:xfrm>
            <a:off x="2784143" y="3117387"/>
            <a:ext cx="7942997" cy="2062103"/>
          </a:xfrm>
          <a:prstGeom prst="rect">
            <a:avLst/>
          </a:prstGeom>
          <a:noFill/>
          <a:ln>
            <a:noFill/>
          </a:ln>
        </p:spPr>
        <p:txBody>
          <a:bodyPr wrap="square" rtlCol="0">
            <a:spAutoFit/>
          </a:bodyPr>
          <a:lstStyle/>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Reduce costs </a:t>
            </a:r>
            <a:r>
              <a:rPr lang="en-US" sz="1400" i="0" dirty="0">
                <a:solidFill>
                  <a:srgbClr val="222222"/>
                </a:solidFill>
                <a:effectLst/>
                <a:latin typeface="Verdana" panose="020B0604030504040204" pitchFamily="34" charset="0"/>
              </a:rPr>
              <a:t>associated with manual processes </a:t>
            </a:r>
          </a:p>
          <a:p>
            <a:pPr algn="l">
              <a:spcAft>
                <a:spcPts val="600"/>
              </a:spcAft>
              <a:buFont typeface="Arial" panose="020B0604020202020204" pitchFamily="34" charset="0"/>
              <a:buChar char="•"/>
            </a:pPr>
            <a:r>
              <a:rPr lang="en-US" sz="1400" b="1" dirty="0">
                <a:solidFill>
                  <a:srgbClr val="222222"/>
                </a:solidFill>
                <a:latin typeface="Verdana" panose="020B0604030504040204" pitchFamily="34" charset="0"/>
              </a:rPr>
              <a:t>Improve access </a:t>
            </a:r>
            <a:r>
              <a:rPr lang="en-US" sz="1400" dirty="0">
                <a:solidFill>
                  <a:srgbClr val="222222"/>
                </a:solidFill>
                <a:latin typeface="Verdana" panose="020B0604030504040204" pitchFamily="34" charset="0"/>
              </a:rPr>
              <a:t>for citizens and businesses</a:t>
            </a:r>
            <a:r>
              <a:rPr lang="en-US" sz="1400" b="0" i="0" dirty="0">
                <a:solidFill>
                  <a:srgbClr val="222222"/>
                </a:solidFill>
                <a:effectLst/>
                <a:latin typeface="Verdana" panose="020B0604030504040204" pitchFamily="34" charset="0"/>
              </a:rPr>
              <a:t>.</a:t>
            </a:r>
          </a:p>
          <a:p>
            <a:pPr algn="l">
              <a:spcAft>
                <a:spcPts val="600"/>
              </a:spcAft>
              <a:buFont typeface="Arial" panose="020B0604020202020204" pitchFamily="34" charset="0"/>
              <a:buChar char="•"/>
            </a:pPr>
            <a:r>
              <a:rPr lang="en-US" sz="1400" b="1" dirty="0">
                <a:solidFill>
                  <a:srgbClr val="222222"/>
                </a:solidFill>
                <a:latin typeface="Verdana" panose="020B0604030504040204" pitchFamily="34" charset="0"/>
              </a:rPr>
              <a:t>Greater transparency</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Improve </a:t>
            </a:r>
            <a:r>
              <a:rPr lang="en-US" sz="1400" b="1" dirty="0">
                <a:solidFill>
                  <a:srgbClr val="222222"/>
                </a:solidFill>
                <a:latin typeface="Verdana" panose="020B0604030504040204" pitchFamily="34" charset="0"/>
              </a:rPr>
              <a:t>‘ease of doing business’ </a:t>
            </a:r>
            <a:endParaRPr lang="en-US" sz="1400" b="0" i="0" dirty="0">
              <a:solidFill>
                <a:srgbClr val="222222"/>
              </a:solidFill>
              <a:effectLst/>
              <a:latin typeface="Verdana" panose="020B0604030504040204" pitchFamily="34" charset="0"/>
            </a:endParaRP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Reduce mistakes </a:t>
            </a:r>
            <a:endParaRPr lang="en-US" sz="1400" b="0" i="0" dirty="0">
              <a:solidFill>
                <a:srgbClr val="222222"/>
              </a:solidFill>
              <a:effectLst/>
              <a:latin typeface="Verdana" panose="020B0604030504040204" pitchFamily="34" charset="0"/>
            </a:endParaRP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Better decision making</a:t>
            </a:r>
          </a:p>
          <a:p>
            <a:pPr algn="l">
              <a:spcAft>
                <a:spcPts val="600"/>
              </a:spcAft>
              <a:buFont typeface="Arial" panose="020B0604020202020204" pitchFamily="34" charset="0"/>
              <a:buChar char="•"/>
            </a:pPr>
            <a:r>
              <a:rPr lang="en-US" sz="1400" b="1" dirty="0">
                <a:solidFill>
                  <a:srgbClr val="222222"/>
                </a:solidFill>
                <a:latin typeface="Verdana" panose="020B0604030504040204" pitchFamily="34" charset="0"/>
              </a:rPr>
              <a:t>Improve security and trust</a:t>
            </a:r>
            <a:endParaRPr lang="en-US" sz="1400" b="0" i="0" dirty="0">
              <a:solidFill>
                <a:srgbClr val="222222"/>
              </a:solidFill>
              <a:effectLst/>
              <a:latin typeface="Verdana" panose="020B0604030504040204" pitchFamily="34" charset="0"/>
            </a:endParaRP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4807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068377" y="21279"/>
            <a:ext cx="3374528"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960965"/>
            <a:ext cx="7258280" cy="633700"/>
          </a:xfrm>
          <a:prstGeom prst="rect">
            <a:avLst/>
          </a:prstGeom>
          <a:noFill/>
          <a:ln>
            <a:noFill/>
          </a:ln>
        </p:spPr>
        <p:txBody>
          <a:bodyPr wrap="square" rtlCol="0">
            <a:spAutoFit/>
          </a:bodyPr>
          <a:lstStyle/>
          <a:p>
            <a:pPr>
              <a:lnSpc>
                <a:spcPct val="120000"/>
              </a:lnSpc>
            </a:pPr>
            <a:r>
              <a:rPr lang="en-US" sz="32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Key challenges</a:t>
            </a:r>
          </a:p>
        </p:txBody>
      </p:sp>
      <p:sp>
        <p:nvSpPr>
          <p:cNvPr id="24" name="TextBox 23">
            <a:extLst>
              <a:ext uri="{FF2B5EF4-FFF2-40B4-BE49-F238E27FC236}">
                <a16:creationId xmlns:a16="http://schemas.microsoft.com/office/drawing/2014/main" id="{C416D7B3-491D-4A5E-A424-0A9258D550E0}"/>
              </a:ext>
            </a:extLst>
          </p:cNvPr>
          <p:cNvSpPr txBox="1"/>
          <p:nvPr/>
        </p:nvSpPr>
        <p:spPr>
          <a:xfrm>
            <a:off x="2661313" y="2761738"/>
            <a:ext cx="7942997" cy="3139321"/>
          </a:xfrm>
          <a:prstGeom prst="rect">
            <a:avLst/>
          </a:prstGeom>
          <a:noFill/>
          <a:ln>
            <a:noFill/>
          </a:ln>
        </p:spPr>
        <p:txBody>
          <a:bodyPr wrap="square" rtlCol="0">
            <a:spAutoFit/>
          </a:bodyPr>
          <a:lstStyle/>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Cost:</a:t>
            </a:r>
            <a:r>
              <a:rPr lang="en-US" sz="1400" b="0" i="0" dirty="0">
                <a:solidFill>
                  <a:srgbClr val="222222"/>
                </a:solidFill>
                <a:effectLst/>
                <a:latin typeface="Verdana" panose="020B0604030504040204" pitchFamily="34" charset="0"/>
              </a:rPr>
              <a:t>  significant upfront investments in technology, infrastructure, and personnel</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Collaboration and Coordination:</a:t>
            </a:r>
            <a:r>
              <a:rPr lang="en-US" sz="1400" b="0" i="0" dirty="0">
                <a:solidFill>
                  <a:srgbClr val="222222"/>
                </a:solidFill>
                <a:effectLst/>
                <a:latin typeface="Verdana" panose="020B0604030504040204" pitchFamily="34" charset="0"/>
              </a:rPr>
              <a:t> requires cooperation and coordination among multiple government agencies and stakeholders.</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Data Security and Privacy:</a:t>
            </a:r>
            <a:r>
              <a:rPr lang="en-US" sz="1400" b="0" i="0" dirty="0">
                <a:solidFill>
                  <a:srgbClr val="222222"/>
                </a:solidFill>
                <a:effectLst/>
                <a:latin typeface="Verdana" panose="020B0604030504040204" pitchFamily="34" charset="0"/>
              </a:rPr>
              <a:t> government digital platforms often handle sensitive personal and financial information</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Scalability and Flexibility:</a:t>
            </a:r>
            <a:r>
              <a:rPr lang="en-US" sz="1400" b="0" i="0" dirty="0">
                <a:solidFill>
                  <a:srgbClr val="222222"/>
                </a:solidFill>
                <a:effectLst/>
                <a:latin typeface="Verdana" panose="020B0604030504040204" pitchFamily="34" charset="0"/>
              </a:rPr>
              <a:t> </a:t>
            </a:r>
            <a:r>
              <a:rPr lang="en-US" sz="1400" dirty="0">
                <a:solidFill>
                  <a:srgbClr val="222222"/>
                </a:solidFill>
                <a:latin typeface="Verdana" panose="020B0604030504040204" pitchFamily="34" charset="0"/>
              </a:rPr>
              <a:t>must </a:t>
            </a:r>
            <a:r>
              <a:rPr lang="en-US" sz="1400" b="0" i="0" dirty="0">
                <a:solidFill>
                  <a:srgbClr val="222222"/>
                </a:solidFill>
                <a:effectLst/>
                <a:latin typeface="Verdana" panose="020B0604030504040204" pitchFamily="34" charset="0"/>
              </a:rPr>
              <a:t>adapt to the changing needs of government agencies and citizens.</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User Acceptance and Adoption:</a:t>
            </a:r>
            <a:r>
              <a:rPr lang="en-US" sz="1400" b="0" i="0" dirty="0">
                <a:solidFill>
                  <a:srgbClr val="222222"/>
                </a:solidFill>
                <a:effectLst/>
                <a:latin typeface="Verdana" panose="020B0604030504040204" pitchFamily="34" charset="0"/>
              </a:rPr>
              <a:t> mus</a:t>
            </a:r>
            <a:r>
              <a:rPr lang="en-US" sz="1400" dirty="0">
                <a:solidFill>
                  <a:srgbClr val="222222"/>
                </a:solidFill>
                <a:latin typeface="Verdana" panose="020B0604030504040204" pitchFamily="34" charset="0"/>
              </a:rPr>
              <a:t>t be accepted by the user community</a:t>
            </a:r>
            <a:endParaRPr lang="en-US" sz="1400" b="0" i="0" dirty="0">
              <a:solidFill>
                <a:srgbClr val="222222"/>
              </a:solidFill>
              <a:effectLst/>
              <a:latin typeface="Verdana" panose="020B0604030504040204" pitchFamily="34" charset="0"/>
            </a:endParaRP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Data Governance:</a:t>
            </a:r>
            <a:r>
              <a:rPr lang="en-US" sz="1400" b="0" i="0" dirty="0">
                <a:solidFill>
                  <a:srgbClr val="222222"/>
                </a:solidFill>
                <a:effectLst/>
                <a:latin typeface="Verdana" panose="020B0604030504040204" pitchFamily="34" charset="0"/>
              </a:rPr>
              <a:t> </a:t>
            </a:r>
            <a:r>
              <a:rPr lang="en-US" sz="1400" dirty="0">
                <a:solidFill>
                  <a:srgbClr val="222222"/>
                </a:solidFill>
                <a:latin typeface="Verdana" panose="020B0604030504040204" pitchFamily="34" charset="0"/>
              </a:rPr>
              <a:t>need to </a:t>
            </a:r>
            <a:r>
              <a:rPr lang="en-US" sz="1400" b="0" i="0" dirty="0">
                <a:solidFill>
                  <a:srgbClr val="222222"/>
                </a:solidFill>
                <a:effectLst/>
                <a:latin typeface="Verdana" panose="020B0604030504040204" pitchFamily="34" charset="0"/>
              </a:rPr>
              <a:t>establish data governance protocols to ensure consistency, accuracy, and completeness of the data. </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Change Management:</a:t>
            </a:r>
            <a:r>
              <a:rPr lang="en-US" sz="1400" b="0" i="0" dirty="0">
                <a:solidFill>
                  <a:srgbClr val="222222"/>
                </a:solidFill>
                <a:effectLst/>
                <a:latin typeface="Verdana" panose="020B0604030504040204" pitchFamily="34" charset="0"/>
              </a:rPr>
              <a:t> continuously evolution in services requires a well-defined change management process </a:t>
            </a: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907644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960965"/>
            <a:ext cx="7258280" cy="633700"/>
          </a:xfrm>
          <a:prstGeom prst="rect">
            <a:avLst/>
          </a:prstGeom>
          <a:noFill/>
          <a:ln>
            <a:noFill/>
          </a:ln>
        </p:spPr>
        <p:txBody>
          <a:bodyPr wrap="square" rtlCol="0">
            <a:spAutoFit/>
          </a:bodyPr>
          <a:lstStyle/>
          <a:p>
            <a:pPr>
              <a:lnSpc>
                <a:spcPct val="120000"/>
              </a:lnSpc>
            </a:pPr>
            <a:r>
              <a:rPr lang="en-US" sz="32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Why DGTP projects fail</a:t>
            </a:r>
          </a:p>
        </p:txBody>
      </p:sp>
      <p:sp>
        <p:nvSpPr>
          <p:cNvPr id="24" name="TextBox 23">
            <a:extLst>
              <a:ext uri="{FF2B5EF4-FFF2-40B4-BE49-F238E27FC236}">
                <a16:creationId xmlns:a16="http://schemas.microsoft.com/office/drawing/2014/main" id="{C416D7B3-491D-4A5E-A424-0A9258D550E0}"/>
              </a:ext>
            </a:extLst>
          </p:cNvPr>
          <p:cNvSpPr txBox="1"/>
          <p:nvPr/>
        </p:nvSpPr>
        <p:spPr>
          <a:xfrm>
            <a:off x="2784143" y="3117387"/>
            <a:ext cx="7942997" cy="2939266"/>
          </a:xfrm>
          <a:prstGeom prst="rect">
            <a:avLst/>
          </a:prstGeom>
          <a:noFill/>
          <a:ln>
            <a:noFill/>
          </a:ln>
        </p:spPr>
        <p:txBody>
          <a:bodyPr wrap="square" rtlCol="0">
            <a:spAutoFit/>
          </a:bodyPr>
          <a:lstStyle/>
          <a:p>
            <a:pPr algn="l">
              <a:spcAft>
                <a:spcPts val="600"/>
              </a:spcAft>
              <a:buFont typeface="Arial" panose="020B0604020202020204" pitchFamily="34" charset="0"/>
              <a:buChar char="•"/>
            </a:pPr>
            <a:r>
              <a:rPr lang="en-US" sz="1400" i="0" dirty="0">
                <a:solidFill>
                  <a:srgbClr val="222222"/>
                </a:solidFill>
                <a:effectLst/>
                <a:latin typeface="Verdana" panose="020B0604030504040204" pitchFamily="34" charset="0"/>
              </a:rPr>
              <a:t>Poor </a:t>
            </a:r>
            <a:r>
              <a:rPr lang="en-US" sz="1400" b="1" i="0" dirty="0">
                <a:solidFill>
                  <a:srgbClr val="222222"/>
                </a:solidFill>
                <a:effectLst/>
                <a:latin typeface="Verdana" panose="020B0604030504040204" pitchFamily="34" charset="0"/>
              </a:rPr>
              <a:t>leadership</a:t>
            </a:r>
          </a:p>
          <a:p>
            <a:pPr algn="l">
              <a:spcAft>
                <a:spcPts val="600"/>
              </a:spcAft>
              <a:buFont typeface="Arial" panose="020B0604020202020204" pitchFamily="34" charset="0"/>
              <a:buChar char="•"/>
            </a:pPr>
            <a:r>
              <a:rPr lang="en-US" sz="1400" b="1" i="0" dirty="0">
                <a:solidFill>
                  <a:srgbClr val="222222"/>
                </a:solidFill>
                <a:effectLst/>
                <a:latin typeface="Verdana" panose="020B0604030504040204" pitchFamily="34" charset="0"/>
              </a:rPr>
              <a:t>We have always done it this way </a:t>
            </a:r>
            <a:r>
              <a:rPr lang="en-US" sz="1400" i="0" dirty="0">
                <a:solidFill>
                  <a:srgbClr val="222222"/>
                </a:solidFill>
                <a:effectLst/>
                <a:latin typeface="Verdana" panose="020B0604030504040204" pitchFamily="34" charset="0"/>
              </a:rPr>
              <a:t>– (risk averse)</a:t>
            </a:r>
          </a:p>
          <a:p>
            <a:pPr algn="l">
              <a:spcAft>
                <a:spcPts val="600"/>
              </a:spcAft>
              <a:buFont typeface="Arial" panose="020B0604020202020204" pitchFamily="34" charset="0"/>
              <a:buChar char="•"/>
            </a:pPr>
            <a:r>
              <a:rPr lang="en-US" sz="1400" dirty="0">
                <a:solidFill>
                  <a:srgbClr val="222222"/>
                </a:solidFill>
                <a:latin typeface="Verdana" panose="020B0604030504040204" pitchFamily="34" charset="0"/>
              </a:rPr>
              <a:t>Some people </a:t>
            </a:r>
            <a:r>
              <a:rPr lang="en-US" sz="1400" b="1" dirty="0">
                <a:solidFill>
                  <a:srgbClr val="222222"/>
                </a:solidFill>
                <a:latin typeface="Verdana" panose="020B0604030504040204" pitchFamily="34" charset="0"/>
              </a:rPr>
              <a:t>benefit</a:t>
            </a:r>
            <a:r>
              <a:rPr lang="en-US" sz="1400" dirty="0">
                <a:solidFill>
                  <a:srgbClr val="222222"/>
                </a:solidFill>
                <a:latin typeface="Verdana" panose="020B0604030504040204" pitchFamily="34" charset="0"/>
              </a:rPr>
              <a:t> from the chaos and manual processes</a:t>
            </a:r>
            <a:endParaRPr lang="en-US" sz="1400" i="0" dirty="0">
              <a:solidFill>
                <a:srgbClr val="222222"/>
              </a:solidFill>
              <a:effectLst/>
              <a:latin typeface="Verdana" panose="020B0604030504040204" pitchFamily="34" charset="0"/>
            </a:endParaRPr>
          </a:p>
          <a:p>
            <a:pPr algn="l">
              <a:spcAft>
                <a:spcPts val="600"/>
              </a:spcAft>
              <a:buFont typeface="Arial" panose="020B0604020202020204" pitchFamily="34" charset="0"/>
              <a:buChar char="•"/>
            </a:pPr>
            <a:r>
              <a:rPr lang="en-US" sz="1400" dirty="0">
                <a:solidFill>
                  <a:srgbClr val="222222"/>
                </a:solidFill>
                <a:latin typeface="Verdana" panose="020B0604030504040204" pitchFamily="34" charset="0"/>
              </a:rPr>
              <a:t>Not having the right </a:t>
            </a:r>
            <a:r>
              <a:rPr lang="en-US" sz="1400" b="1" dirty="0">
                <a:solidFill>
                  <a:srgbClr val="222222"/>
                </a:solidFill>
                <a:latin typeface="Verdana" panose="020B0604030504040204" pitchFamily="34" charset="0"/>
              </a:rPr>
              <a:t>skills</a:t>
            </a:r>
            <a:endParaRPr lang="en-US" sz="1400" b="1" i="0" dirty="0">
              <a:solidFill>
                <a:srgbClr val="222222"/>
              </a:solidFill>
              <a:effectLst/>
              <a:latin typeface="Verdana" panose="020B0604030504040204" pitchFamily="34" charset="0"/>
            </a:endParaRPr>
          </a:p>
          <a:p>
            <a:pPr algn="l">
              <a:spcAft>
                <a:spcPts val="600"/>
              </a:spcAft>
              <a:buFont typeface="Arial" panose="020B0604020202020204" pitchFamily="34" charset="0"/>
              <a:buChar char="•"/>
            </a:pPr>
            <a:r>
              <a:rPr lang="en-US" sz="1400" i="0" dirty="0">
                <a:solidFill>
                  <a:srgbClr val="222222"/>
                </a:solidFill>
                <a:effectLst/>
                <a:latin typeface="Verdana" panose="020B0604030504040204" pitchFamily="34" charset="0"/>
              </a:rPr>
              <a:t>Lack of </a:t>
            </a:r>
            <a:r>
              <a:rPr lang="en-US" sz="1400" b="1" i="0" dirty="0">
                <a:solidFill>
                  <a:srgbClr val="222222"/>
                </a:solidFill>
                <a:effectLst/>
                <a:latin typeface="Verdana" panose="020B0604030504040204" pitchFamily="34" charset="0"/>
              </a:rPr>
              <a:t>commitment</a:t>
            </a:r>
            <a:r>
              <a:rPr lang="en-US" sz="1400" i="0" dirty="0">
                <a:solidFill>
                  <a:srgbClr val="222222"/>
                </a:solidFill>
                <a:effectLst/>
                <a:latin typeface="Verdana" panose="020B0604030504040204" pitchFamily="34" charset="0"/>
              </a:rPr>
              <a:t> </a:t>
            </a:r>
          </a:p>
          <a:p>
            <a:pPr algn="l">
              <a:spcAft>
                <a:spcPts val="600"/>
              </a:spcAft>
              <a:buFont typeface="Arial" panose="020B0604020202020204" pitchFamily="34" charset="0"/>
              <a:buChar char="•"/>
            </a:pPr>
            <a:r>
              <a:rPr lang="en-US" sz="1400" i="0" dirty="0">
                <a:solidFill>
                  <a:srgbClr val="222222"/>
                </a:solidFill>
                <a:effectLst/>
                <a:latin typeface="Verdana" panose="020B0604030504040204" pitchFamily="34" charset="0"/>
              </a:rPr>
              <a:t>Failure to </a:t>
            </a:r>
            <a:r>
              <a:rPr lang="en-US" sz="1400" b="1" i="0" dirty="0">
                <a:solidFill>
                  <a:srgbClr val="222222"/>
                </a:solidFill>
                <a:effectLst/>
                <a:latin typeface="Verdana" panose="020B0604030504040204" pitchFamily="34" charset="0"/>
              </a:rPr>
              <a:t>collaborate</a:t>
            </a:r>
            <a:r>
              <a:rPr lang="en-US" sz="1400" i="0" dirty="0">
                <a:solidFill>
                  <a:srgbClr val="222222"/>
                </a:solidFill>
                <a:effectLst/>
                <a:latin typeface="Verdana" panose="020B0604030504040204" pitchFamily="34" charset="0"/>
              </a:rPr>
              <a:t> – poor coordination</a:t>
            </a:r>
          </a:p>
          <a:p>
            <a:pPr algn="l">
              <a:spcAft>
                <a:spcPts val="600"/>
              </a:spcAft>
              <a:buFont typeface="Arial" panose="020B0604020202020204" pitchFamily="34" charset="0"/>
              <a:buChar char="•"/>
            </a:pPr>
            <a:r>
              <a:rPr lang="en-US" sz="1400" i="0" dirty="0">
                <a:solidFill>
                  <a:srgbClr val="222222"/>
                </a:solidFill>
                <a:effectLst/>
                <a:latin typeface="Verdana" panose="020B0604030504040204" pitchFamily="34" charset="0"/>
              </a:rPr>
              <a:t>Legal and regulatory </a:t>
            </a:r>
            <a:r>
              <a:rPr lang="en-US" sz="1400" b="1" i="0" dirty="0">
                <a:solidFill>
                  <a:srgbClr val="222222"/>
                </a:solidFill>
                <a:effectLst/>
                <a:latin typeface="Verdana" panose="020B0604030504040204" pitchFamily="34" charset="0"/>
              </a:rPr>
              <a:t>compliance</a:t>
            </a:r>
          </a:p>
          <a:p>
            <a:pPr algn="l">
              <a:spcAft>
                <a:spcPts val="600"/>
              </a:spcAft>
              <a:buFont typeface="Arial" panose="020B0604020202020204" pitchFamily="34" charset="0"/>
              <a:buChar char="•"/>
            </a:pPr>
            <a:r>
              <a:rPr lang="en-US" sz="1400" dirty="0">
                <a:solidFill>
                  <a:srgbClr val="222222"/>
                </a:solidFill>
                <a:latin typeface="Verdana" panose="020B0604030504040204" pitchFamily="34" charset="0"/>
              </a:rPr>
              <a:t>Blaming </a:t>
            </a:r>
            <a:r>
              <a:rPr lang="en-US" sz="1400" b="1" dirty="0">
                <a:solidFill>
                  <a:srgbClr val="222222"/>
                </a:solidFill>
                <a:latin typeface="Verdana" panose="020B0604030504040204" pitchFamily="34" charset="0"/>
              </a:rPr>
              <a:t>auditors</a:t>
            </a:r>
            <a:r>
              <a:rPr lang="en-US" sz="1400" dirty="0">
                <a:solidFill>
                  <a:srgbClr val="222222"/>
                </a:solidFill>
                <a:latin typeface="Verdana" panose="020B0604030504040204" pitchFamily="34" charset="0"/>
              </a:rPr>
              <a:t> </a:t>
            </a:r>
          </a:p>
          <a:p>
            <a:pPr algn="l">
              <a:spcAft>
                <a:spcPts val="600"/>
              </a:spcAft>
              <a:buFont typeface="Arial" panose="020B0604020202020204" pitchFamily="34" charset="0"/>
              <a:buChar char="•"/>
            </a:pPr>
            <a:r>
              <a:rPr lang="en-US" sz="1400" dirty="0">
                <a:solidFill>
                  <a:srgbClr val="222222"/>
                </a:solidFill>
                <a:latin typeface="Verdana" panose="020B0604030504040204" pitchFamily="34" charset="0"/>
              </a:rPr>
              <a:t>No digital </a:t>
            </a:r>
            <a:r>
              <a:rPr lang="en-US" sz="1400" b="1" dirty="0">
                <a:solidFill>
                  <a:srgbClr val="222222"/>
                </a:solidFill>
                <a:latin typeface="Verdana" panose="020B0604030504040204" pitchFamily="34" charset="0"/>
              </a:rPr>
              <a:t>ecosystem</a:t>
            </a:r>
            <a:r>
              <a:rPr lang="en-US" sz="1400" dirty="0">
                <a:solidFill>
                  <a:srgbClr val="222222"/>
                </a:solidFill>
                <a:latin typeface="Verdana" panose="020B0604030504040204" pitchFamily="34" charset="0"/>
              </a:rPr>
              <a:t> and enterprise architecture.</a:t>
            </a:r>
          </a:p>
          <a:p>
            <a:pPr algn="l"/>
            <a:endParaRPr lang="en-US" sz="1400" dirty="0">
              <a:solidFill>
                <a:srgbClr val="222222"/>
              </a:solidFill>
              <a:latin typeface="Verdana" panose="020B0604030504040204" pitchFamily="34" charset="0"/>
            </a:endParaRP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349753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1088023"/>
            <a:ext cx="7258280" cy="1507657"/>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How do DGTPs create wealth?</a:t>
            </a:r>
          </a:p>
        </p:txBody>
      </p:sp>
      <p:sp>
        <p:nvSpPr>
          <p:cNvPr id="24" name="TextBox 23">
            <a:extLst>
              <a:ext uri="{FF2B5EF4-FFF2-40B4-BE49-F238E27FC236}">
                <a16:creationId xmlns:a16="http://schemas.microsoft.com/office/drawing/2014/main" id="{C416D7B3-491D-4A5E-A424-0A9258D550E0}"/>
              </a:ext>
            </a:extLst>
          </p:cNvPr>
          <p:cNvSpPr txBox="1"/>
          <p:nvPr/>
        </p:nvSpPr>
        <p:spPr>
          <a:xfrm>
            <a:off x="3226971" y="3043157"/>
            <a:ext cx="6498169" cy="3292376"/>
          </a:xfrm>
          <a:prstGeom prst="rect">
            <a:avLst/>
          </a:prstGeom>
          <a:noFill/>
          <a:ln>
            <a:noFill/>
          </a:ln>
        </p:spPr>
        <p:txBody>
          <a:bodyPr wrap="square" rtlCol="0">
            <a:spAutoFit/>
          </a:bodyPr>
          <a:lstStyle/>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They </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SAVE time.</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CONVENIENT</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SECURE</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DEPENDABLE</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TRANSPARENT</a:t>
            </a:r>
          </a:p>
          <a:p>
            <a:pPr>
              <a:lnSpc>
                <a:spcPct val="130000"/>
              </a:lnSpc>
            </a:pP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are INCLUSIVE</a:t>
            </a:r>
          </a:p>
          <a:p>
            <a:pPr>
              <a:lnSpc>
                <a:spcPct val="130000"/>
              </a:lnSpc>
            </a:pPr>
            <a:endPar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nSpc>
                <a:spcPct val="130000"/>
              </a:lnSpc>
            </a:pPr>
            <a:endPar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334812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6F97BA-6C24-4C28-BBC7-26164A70C604}"/>
              </a:ext>
            </a:extLst>
          </p:cNvPr>
          <p:cNvSpPr/>
          <p:nvPr/>
        </p:nvSpPr>
        <p:spPr>
          <a:xfrm rot="5400000">
            <a:off x="5238023" y="47957"/>
            <a:ext cx="3077914" cy="8620240"/>
          </a:xfrm>
          <a:prstGeom prst="rect">
            <a:avLst/>
          </a:prstGeom>
          <a:solidFill>
            <a:schemeClr val="bg1">
              <a:lumMod val="95000"/>
              <a:alpha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11" name="TextBox 10">
            <a:extLst>
              <a:ext uri="{FF2B5EF4-FFF2-40B4-BE49-F238E27FC236}">
                <a16:creationId xmlns:a16="http://schemas.microsoft.com/office/drawing/2014/main" id="{52AB2A5A-7F8C-4860-B0C5-8B7FD738EBD9}"/>
              </a:ext>
            </a:extLst>
          </p:cNvPr>
          <p:cNvSpPr txBox="1"/>
          <p:nvPr/>
        </p:nvSpPr>
        <p:spPr>
          <a:xfrm>
            <a:off x="2466860" y="1088023"/>
            <a:ext cx="7258280" cy="1507657"/>
          </a:xfrm>
          <a:prstGeom prst="rect">
            <a:avLst/>
          </a:prstGeom>
          <a:noFill/>
          <a:ln>
            <a:noFill/>
          </a:ln>
        </p:spPr>
        <p:txBody>
          <a:bodyPr wrap="square" rtlCol="0">
            <a:spAutoFit/>
          </a:bodyPr>
          <a:lstStyle/>
          <a:p>
            <a:pPr>
              <a:lnSpc>
                <a:spcPct val="120000"/>
              </a:lnSpc>
            </a:pP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The goal is Government as a Platform (</a:t>
            </a:r>
            <a:r>
              <a:rPr lang="en-US" sz="4000" dirty="0" err="1">
                <a:solidFill>
                  <a:schemeClr val="bg1">
                    <a:lumMod val="85000"/>
                  </a:schemeClr>
                </a:solidFill>
                <a:latin typeface="Raleway" pitchFamily="2" charset="0"/>
                <a:ea typeface="Roboto Black" panose="02000000000000000000" pitchFamily="2" charset="0"/>
                <a:cs typeface="Lato Semibold" panose="020F0502020204030203" pitchFamily="34" charset="0"/>
              </a:rPr>
              <a:t>GaaP</a:t>
            </a:r>
            <a:r>
              <a:rPr lang="en-US" sz="4000" dirty="0">
                <a:solidFill>
                  <a:schemeClr val="bg1">
                    <a:lumMod val="85000"/>
                  </a:schemeClr>
                </a:solidFill>
                <a:latin typeface="Raleway" pitchFamily="2" charset="0"/>
                <a:ea typeface="Roboto Black" panose="02000000000000000000" pitchFamily="2" charset="0"/>
                <a:cs typeface="Lato Semibold" panose="020F0502020204030203" pitchFamily="34" charset="0"/>
              </a:rPr>
              <a:t>)</a:t>
            </a:r>
          </a:p>
        </p:txBody>
      </p:sp>
      <p:sp>
        <p:nvSpPr>
          <p:cNvPr id="24" name="TextBox 23">
            <a:extLst>
              <a:ext uri="{FF2B5EF4-FFF2-40B4-BE49-F238E27FC236}">
                <a16:creationId xmlns:a16="http://schemas.microsoft.com/office/drawing/2014/main" id="{C416D7B3-491D-4A5E-A424-0A9258D550E0}"/>
              </a:ext>
            </a:extLst>
          </p:cNvPr>
          <p:cNvSpPr txBox="1"/>
          <p:nvPr/>
        </p:nvSpPr>
        <p:spPr>
          <a:xfrm>
            <a:off x="3226971" y="3043157"/>
            <a:ext cx="7486522" cy="3332387"/>
          </a:xfrm>
          <a:prstGeom prst="rect">
            <a:avLst/>
          </a:prstGeom>
          <a:noFill/>
          <a:ln>
            <a:noFill/>
          </a:ln>
        </p:spPr>
        <p:txBody>
          <a:bodyPr wrap="square" rtlCol="0">
            <a:spAutoFit/>
          </a:bodyPr>
          <a:lstStyle/>
          <a:p>
            <a:pPr>
              <a:lnSpc>
                <a:spcPct val="130000"/>
              </a:lnSpc>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Refers to the whole </a:t>
            </a:r>
            <a:r>
              <a:rPr lang="en-US" sz="16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ecosystem</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of shared resources and components, open standards and data sets. </a:t>
            </a:r>
          </a:p>
          <a:p>
            <a:pPr>
              <a:lnSpc>
                <a:spcPct val="130000"/>
              </a:lnSpc>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Elimination of copy and paste – true data sharing, zero duplication (data and effort)</a:t>
            </a:r>
          </a:p>
          <a:p>
            <a:pPr>
              <a:lnSpc>
                <a:spcPct val="130000"/>
              </a:lnSpc>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Avoidance of </a:t>
            </a:r>
            <a:r>
              <a:rPr lang="en-US" sz="16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Conway’s Law </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t>
            </a:r>
            <a:r>
              <a:rPr lang="en-US" sz="1600" i="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organizations which design systems…..are constrained to produce designs which are copies of the communication structures of these organizations</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t>
            </a:r>
          </a:p>
          <a:p>
            <a:pPr>
              <a:lnSpc>
                <a:spcPct val="130000"/>
              </a:lnSpc>
            </a:pP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Design around </a:t>
            </a:r>
            <a:r>
              <a:rPr lang="en-US" sz="16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people</a:t>
            </a:r>
            <a:r>
              <a:rPr lang="en-US" sz="16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instead of government organizational structure</a:t>
            </a:r>
          </a:p>
          <a:p>
            <a:pPr>
              <a:lnSpc>
                <a:spcPct val="130000"/>
              </a:lnSpc>
            </a:pPr>
            <a:endPar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nSpc>
                <a:spcPct val="130000"/>
              </a:lnSpc>
            </a:pPr>
            <a:endPar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9" name="Rectangle 58">
            <a:extLst>
              <a:ext uri="{FF2B5EF4-FFF2-40B4-BE49-F238E27FC236}">
                <a16:creationId xmlns:a16="http://schemas.microsoft.com/office/drawing/2014/main" id="{BCDB4B59-CE30-42B6-AF4E-A60E337D20EE}"/>
              </a:ext>
            </a:extLst>
          </p:cNvPr>
          <p:cNvSpPr/>
          <p:nvPr/>
        </p:nvSpPr>
        <p:spPr>
          <a:xfrm rot="5400000" flipV="1">
            <a:off x="7454181" y="870242"/>
            <a:ext cx="255440" cy="297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81230" y="5856170"/>
            <a:ext cx="1902346" cy="1070070"/>
          </a:xfrm>
          <a:prstGeom prst="rect">
            <a:avLst/>
          </a:prstGeom>
        </p:spPr>
      </p:pic>
    </p:spTree>
    <p:extLst>
      <p:ext uri="{BB962C8B-B14F-4D97-AF65-F5344CB8AC3E}">
        <p14:creationId xmlns:p14="http://schemas.microsoft.com/office/powerpoint/2010/main" val="42204514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emple">
      <a:majorFont>
        <a:latin typeface="Inter Black"/>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581</Words>
  <Application>Microsoft Office PowerPoint</Application>
  <PresentationFormat>Widescreen</PresentationFormat>
  <Paragraphs>58</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Inter Light</vt:lpstr>
      <vt:lpstr>Lato</vt:lpstr>
      <vt:lpstr>Open Sans SemiBold</vt:lpstr>
      <vt:lpstr>Raleway</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 kurniawan</dc:creator>
  <cp:lastModifiedBy>Keneuoe Mojaki</cp:lastModifiedBy>
  <cp:revision>406</cp:revision>
  <dcterms:created xsi:type="dcterms:W3CDTF">2021-06-23T03:54:35Z</dcterms:created>
  <dcterms:modified xsi:type="dcterms:W3CDTF">2024-03-08T07:53:46Z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914f9e-4c1b-4005-a7de-34e254df930c_Enabled">
    <vt:lpwstr>true</vt:lpwstr>
  </property>
  <property fmtid="{D5CDD505-2E9C-101B-9397-08002B2CF9AE}" pid="3" name="MSIP_Label_9f914f9e-4c1b-4005-a7de-34e254df930c_SetDate">
    <vt:lpwstr>2024-02-18T11:14:18Z</vt:lpwstr>
  </property>
  <property fmtid="{D5CDD505-2E9C-101B-9397-08002B2CF9AE}" pid="4" name="MSIP_Label_9f914f9e-4c1b-4005-a7de-34e254df930c_Method">
    <vt:lpwstr>Standard</vt:lpwstr>
  </property>
  <property fmtid="{D5CDD505-2E9C-101B-9397-08002B2CF9AE}" pid="5" name="MSIP_Label_9f914f9e-4c1b-4005-a7de-34e254df930c_Name">
    <vt:lpwstr>Personal</vt:lpwstr>
  </property>
  <property fmtid="{D5CDD505-2E9C-101B-9397-08002B2CF9AE}" pid="6" name="MSIP_Label_9f914f9e-4c1b-4005-a7de-34e254df930c_SiteId">
    <vt:lpwstr>2da551e5-ab0a-45ad-b85e-866ea2d3c525</vt:lpwstr>
  </property>
  <property fmtid="{D5CDD505-2E9C-101B-9397-08002B2CF9AE}" pid="7" name="MSIP_Label_9f914f9e-4c1b-4005-a7de-34e254df930c_ActionId">
    <vt:lpwstr>d968de1e-d81f-44fc-920e-0e2c28dd2c3f</vt:lpwstr>
  </property>
  <property fmtid="{D5CDD505-2E9C-101B-9397-08002B2CF9AE}" pid="8" name="MSIP_Label_9f914f9e-4c1b-4005-a7de-34e254df930c_ContentBits">
    <vt:lpwstr>0</vt:lpwstr>
  </property>
</Properties>
</file>